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610" r:id="rId2"/>
    <p:sldId id="611" r:id="rId3"/>
    <p:sldId id="612" r:id="rId4"/>
    <p:sldId id="615" r:id="rId5"/>
    <p:sldId id="617" r:id="rId6"/>
    <p:sldId id="628" r:id="rId7"/>
    <p:sldId id="629" r:id="rId8"/>
    <p:sldId id="618" r:id="rId9"/>
    <p:sldId id="259" r:id="rId10"/>
    <p:sldId id="534" r:id="rId11"/>
    <p:sldId id="733" r:id="rId12"/>
    <p:sldId id="535" r:id="rId13"/>
    <p:sldId id="508" r:id="rId14"/>
    <p:sldId id="533" r:id="rId15"/>
    <p:sldId id="265" r:id="rId16"/>
    <p:sldId id="621" r:id="rId17"/>
    <p:sldId id="734" r:id="rId18"/>
    <p:sldId id="623" r:id="rId19"/>
    <p:sldId id="258" r:id="rId20"/>
    <p:sldId id="415" r:id="rId21"/>
    <p:sldId id="624" r:id="rId22"/>
    <p:sldId id="625" r:id="rId23"/>
    <p:sldId id="626" r:id="rId24"/>
    <p:sldId id="627" r:id="rId25"/>
    <p:sldId id="416" r:id="rId26"/>
    <p:sldId id="666" r:id="rId27"/>
    <p:sldId id="667" r:id="rId28"/>
    <p:sldId id="668" r:id="rId29"/>
    <p:sldId id="669" r:id="rId30"/>
    <p:sldId id="452" r:id="rId31"/>
    <p:sldId id="630" r:id="rId32"/>
    <p:sldId id="631" r:id="rId33"/>
    <p:sldId id="634" r:id="rId34"/>
    <p:sldId id="633" r:id="rId35"/>
    <p:sldId id="635" r:id="rId36"/>
    <p:sldId id="348" r:id="rId37"/>
    <p:sldId id="449" r:id="rId38"/>
    <p:sldId id="450" r:id="rId39"/>
    <p:sldId id="641" r:id="rId40"/>
    <p:sldId id="735" r:id="rId41"/>
  </p:sldIdLst>
  <p:sldSz cx="9144000" cy="6858000" type="screen4x3"/>
  <p:notesSz cx="6858000" cy="9144000"/>
  <p:defaultTextStyle>
    <a:defPPr>
      <a:defRPr lang="en-US"/>
    </a:defPPr>
    <a:lvl1pPr algn="ctr" rtl="0" fontAlgn="base">
      <a:spcBef>
        <a:spcPct val="0"/>
      </a:spcBef>
      <a:spcAft>
        <a:spcPct val="0"/>
      </a:spcAft>
      <a:defRPr sz="3200" b="1" kern="1200">
        <a:solidFill>
          <a:schemeClr val="bg1"/>
        </a:solidFill>
        <a:latin typeface="Arial" charset="0"/>
        <a:ea typeface="+mn-ea"/>
        <a:cs typeface="+mn-cs"/>
      </a:defRPr>
    </a:lvl1pPr>
    <a:lvl2pPr marL="457200" algn="ctr" rtl="0" fontAlgn="base">
      <a:spcBef>
        <a:spcPct val="0"/>
      </a:spcBef>
      <a:spcAft>
        <a:spcPct val="0"/>
      </a:spcAft>
      <a:defRPr sz="3200" b="1" kern="1200">
        <a:solidFill>
          <a:schemeClr val="bg1"/>
        </a:solidFill>
        <a:latin typeface="Arial" charset="0"/>
        <a:ea typeface="+mn-ea"/>
        <a:cs typeface="+mn-cs"/>
      </a:defRPr>
    </a:lvl2pPr>
    <a:lvl3pPr marL="914400" algn="ctr" rtl="0" fontAlgn="base">
      <a:spcBef>
        <a:spcPct val="0"/>
      </a:spcBef>
      <a:spcAft>
        <a:spcPct val="0"/>
      </a:spcAft>
      <a:defRPr sz="3200" b="1" kern="1200">
        <a:solidFill>
          <a:schemeClr val="bg1"/>
        </a:solidFill>
        <a:latin typeface="Arial" charset="0"/>
        <a:ea typeface="+mn-ea"/>
        <a:cs typeface="+mn-cs"/>
      </a:defRPr>
    </a:lvl3pPr>
    <a:lvl4pPr marL="1371600" algn="ctr" rtl="0" fontAlgn="base">
      <a:spcBef>
        <a:spcPct val="0"/>
      </a:spcBef>
      <a:spcAft>
        <a:spcPct val="0"/>
      </a:spcAft>
      <a:defRPr sz="3200" b="1" kern="1200">
        <a:solidFill>
          <a:schemeClr val="bg1"/>
        </a:solidFill>
        <a:latin typeface="Arial" charset="0"/>
        <a:ea typeface="+mn-ea"/>
        <a:cs typeface="+mn-cs"/>
      </a:defRPr>
    </a:lvl4pPr>
    <a:lvl5pPr marL="1828800" algn="ctr" rtl="0" fontAlgn="base">
      <a:spcBef>
        <a:spcPct val="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CBE"/>
    <a:srgbClr val="CBE4EB"/>
    <a:srgbClr val="FFFFFF"/>
    <a:srgbClr val="F6DC92"/>
    <a:srgbClr val="C8E3EA"/>
    <a:srgbClr val="C8E9EA"/>
    <a:srgbClr val="96A0CA"/>
    <a:srgbClr val="989ECC"/>
    <a:srgbClr val="ABB0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8" autoAdjust="0"/>
    <p:restoredTop sz="74677" autoAdjust="0"/>
  </p:normalViewPr>
  <p:slideViewPr>
    <p:cSldViewPr snapToGrid="0" showGuides="1">
      <p:cViewPr>
        <p:scale>
          <a:sx n="60" d="100"/>
          <a:sy n="60" d="100"/>
        </p:scale>
        <p:origin x="139" y="725"/>
      </p:cViewPr>
      <p:guideLst>
        <p:guide orient="horz" pos="2160"/>
        <p:guide pos="2880"/>
      </p:guideLst>
    </p:cSldViewPr>
  </p:slideViewPr>
  <p:notesTextViewPr>
    <p:cViewPr>
      <p:scale>
        <a:sx n="100" d="100"/>
        <a:sy n="100" d="100"/>
      </p:scale>
      <p:origin x="0" y="317"/>
    </p:cViewPr>
  </p:notesTextViewPr>
  <p:sorterViewPr>
    <p:cViewPr>
      <p:scale>
        <a:sx n="75" d="100"/>
        <a:sy n="75" d="100"/>
      </p:scale>
      <p:origin x="0" y="293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84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31731AEE-B0B8-41A7-A424-AA0825440A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pPr eaLnBrk="1" hangingPunct="1"/>
            <a:r>
              <a:rPr lang="en-US" dirty="0" smtClean="0"/>
              <a:t>Although every stage of the Wilson Cycle is represented in the almost</a:t>
            </a:r>
            <a:r>
              <a:rPr lang="en-US" baseline="0" dirty="0" smtClean="0"/>
              <a:t> 2</a:t>
            </a:r>
            <a:r>
              <a:rPr lang="en-US" dirty="0" smtClean="0"/>
              <a:t> billion-year geologic history of the Grand Canyon, they are not preserved equally well. The time period during which this region was a Divergent Continental Margin is by far the best preserved, and is recorded in the beautiful horizontal strata for which the park is famous. Our examination of the canyon will cover its entire history, but emphasize the Paleozoic Period when it was a DCM.</a:t>
            </a:r>
          </a:p>
        </p:txBody>
      </p:sp>
      <p:sp>
        <p:nvSpPr>
          <p:cNvPr id="185348" name="Slide Number Placeholder 3"/>
          <p:cNvSpPr>
            <a:spLocks noGrp="1"/>
          </p:cNvSpPr>
          <p:nvPr>
            <p:ph type="sldNum" sz="quarter" idx="5"/>
          </p:nvPr>
        </p:nvSpPr>
        <p:spPr>
          <a:noFill/>
        </p:spPr>
        <p:txBody>
          <a:bodyPr/>
          <a:lstStyle/>
          <a:p>
            <a:fld id="{B0F08820-ACD0-4A40-8D79-CDB25CBDBED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7EBDC16-7CFB-4885-92B1-C2A5CA40241D}" type="slidenum">
              <a:rPr lang="en-US" smtClean="0"/>
              <a:pPr/>
              <a:t>10</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dirty="0" smtClean="0"/>
              <a:t>In a humid climate, weathering</a:t>
            </a:r>
            <a:r>
              <a:rPr lang="en-US" baseline="0" dirty="0" smtClean="0"/>
              <a:t> and </a:t>
            </a:r>
            <a:r>
              <a:rPr lang="en-US" dirty="0" smtClean="0"/>
              <a:t>mass wasting processes produce a smooth, rounded topography covered by a thick soil layer regardless of the rock types below. In the arid climate of the Colorado Plateau, topography becomes step-like where rocks of varying erosion resistance occur.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7EBDC16-7CFB-4885-92B1-C2A5CA40241D}" type="slidenum">
              <a:rPr lang="en-US" smtClean="0"/>
              <a:pPr/>
              <a:t>11</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dirty="0" smtClean="0"/>
              <a:t>Cliffs tend to form on limestone and sandstone which are relatively resistant to erosion in arid regions, whereas gentler slopes form on shale which is highly erodible.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0DE367F5-57D7-4B79-8194-F025A912FD97}" type="slidenum">
              <a:rPr lang="en-US" smtClean="0"/>
              <a:pPr/>
              <a:t>12</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en-US" dirty="0" smtClean="0"/>
              <a:t>For sandstone and limestone, rock falls are the dominant type of mass</a:t>
            </a:r>
            <a:r>
              <a:rPr lang="en-US" baseline="0" dirty="0" smtClean="0"/>
              <a:t> wasting. They </a:t>
            </a:r>
            <a:r>
              <a:rPr lang="en-US" dirty="0" smtClean="0"/>
              <a:t>typically occur along vertical joint surfaces, thereby leading to cliff formation.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58E2EA1-3D02-4310-8813-5502E7250B98}" type="slidenum">
              <a:rPr lang="en-US" smtClean="0"/>
              <a:pPr/>
              <a:t>13</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In a few places repeated rock falls have left spectacular pinnacles.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8BDB82A-E413-477F-953C-FAC9CFF10F93}" type="slidenum">
              <a:rPr lang="en-US" smtClean="0"/>
              <a:pPr/>
              <a:t>14</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dirty="0" smtClean="0"/>
              <a:t>It won’t be long before these topple </a:t>
            </a:r>
            <a:r>
              <a:rPr lang="en-US" dirty="0" smtClean="0"/>
              <a:t>as</a:t>
            </a:r>
            <a:r>
              <a:rPr lang="en-US" baseline="0" dirty="0" smtClean="0"/>
              <a:t> well</a:t>
            </a:r>
            <a:r>
              <a:rPr lang="en-US" dirty="0" smtClean="0"/>
              <a: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DBC53FB-4E6B-4E40-B386-C2457FE2401C}" type="slidenum">
              <a:rPr lang="en-US" smtClean="0"/>
              <a:pPr/>
              <a:t>15</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t>Erosion and mass wasting are focused along the canyons and joints that breach the layer of erosion-resistant rock usually capping the plateau.  A series of progressively smaller, steep-sided, flat-topped landforms develop, most of which are capped by ever smaller remnants of the former plateau. The distinctions between these landforms are mostly a matter of relative size. From largest to smallest the sequence is: plateau, mesa, butte, pinnacle, hoodoo. Except for the plateau, all of these are isolated landforms.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r>
              <a:rPr lang="en-US" smtClean="0"/>
              <a:t>Hoodoos are unique in having variable width, not to mention a really cool name. But what about that giant canyon? Why </a:t>
            </a:r>
            <a:r>
              <a:rPr lang="en-US" i="1" smtClean="0"/>
              <a:t>did</a:t>
            </a:r>
            <a:r>
              <a:rPr lang="en-US" smtClean="0"/>
              <a:t> such a massive canyon form </a:t>
            </a:r>
            <a:r>
              <a:rPr lang="en-US" i="1" smtClean="0"/>
              <a:t>here</a:t>
            </a:r>
            <a:r>
              <a:rPr lang="en-US" smtClean="0"/>
              <a:t>?</a:t>
            </a:r>
          </a:p>
        </p:txBody>
      </p:sp>
      <p:sp>
        <p:nvSpPr>
          <p:cNvPr id="199684" name="Slide Number Placeholder 3"/>
          <p:cNvSpPr>
            <a:spLocks noGrp="1"/>
          </p:cNvSpPr>
          <p:nvPr>
            <p:ph type="sldNum" sz="quarter" idx="5"/>
          </p:nvPr>
        </p:nvSpPr>
        <p:spPr>
          <a:noFill/>
        </p:spPr>
        <p:txBody>
          <a:bodyPr/>
          <a:lstStyle/>
          <a:p>
            <a:fld id="{5BBACA97-B5CD-42B3-B37C-1A48948EF9AB}"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zoom out and look at the large scale situation. First, notice that the Grand Canyon has been eroded into the </a:t>
            </a:r>
            <a:r>
              <a:rPr lang="en-US" i="1" dirty="0" smtClean="0"/>
              <a:t>edge</a:t>
            </a:r>
            <a:r>
              <a:rPr lang="en-US" dirty="0" smtClean="0"/>
              <a:t> of the Colorado Plateau where stream gradients are steepest and therefore erosion greatest. But steep gradients occur along the entire Mogollon Rim – why did the canyon form in this part?</a:t>
            </a:r>
          </a:p>
          <a:p>
            <a:endParaRPr lang="en-US" dirty="0"/>
          </a:p>
        </p:txBody>
      </p:sp>
      <p:sp>
        <p:nvSpPr>
          <p:cNvPr id="4" name="Slide Number Placeholder 3"/>
          <p:cNvSpPr>
            <a:spLocks noGrp="1"/>
          </p:cNvSpPr>
          <p:nvPr>
            <p:ph type="sldNum" sz="quarter" idx="10"/>
          </p:nvPr>
        </p:nvSpPr>
        <p:spPr/>
        <p:txBody>
          <a:bodyPr/>
          <a:lstStyle/>
          <a:p>
            <a:pPr>
              <a:defRPr/>
            </a:pPr>
            <a:fld id="{31731AEE-B0B8-41A7-A424-AA0825440AA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pPr eaLnBrk="1" hangingPunct="1"/>
            <a:r>
              <a:rPr lang="en-US" smtClean="0"/>
              <a:t>The simple answer is that that’s were all the water is. Note that the Grand Canyon occurs just downstream of the confluence of the Little Colorado, the last major tributary to join the Colorado River. So the Grand Canyon occurs where the Colorado River pretty much has reached its maximum discharge. But this may not always have been the case.</a:t>
            </a:r>
          </a:p>
          <a:p>
            <a:pPr eaLnBrk="1" hangingPunct="1"/>
            <a:endParaRPr lang="en-US" smtClean="0"/>
          </a:p>
        </p:txBody>
      </p:sp>
      <p:sp>
        <p:nvSpPr>
          <p:cNvPr id="201732" name="Slide Number Placeholder 3"/>
          <p:cNvSpPr>
            <a:spLocks noGrp="1"/>
          </p:cNvSpPr>
          <p:nvPr>
            <p:ph type="sldNum" sz="quarter" idx="5"/>
          </p:nvPr>
        </p:nvSpPr>
        <p:spPr>
          <a:noFill/>
        </p:spPr>
        <p:txBody>
          <a:bodyPr/>
          <a:lstStyle/>
          <a:p>
            <a:fld id="{4D2C7A1B-5DB2-4866-A4AB-C71AC229D52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4D6CAB4A-D255-4D3D-867F-24687B8838C2}" type="slidenum">
              <a:rPr lang="en-US" smtClean="0"/>
              <a:pPr/>
              <a:t>19</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dirty="0" smtClean="0"/>
              <a:t>One theory for the origin of the Grand Canyon involves stream capture of the Little Colorado River. The idea here is that the Ancestral Upper Colorado River did not connect with the Lower Colorado originally. Where the Upper Colorado flowed to is not clear,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r>
              <a:rPr lang="en-US" smtClean="0"/>
              <a:t>Before we tell the grand story of the canyon’s history, I want to make sure you understand the basics of how this incredible book was opened and shaped into the awesome sight we see today.</a:t>
            </a:r>
          </a:p>
        </p:txBody>
      </p:sp>
      <p:sp>
        <p:nvSpPr>
          <p:cNvPr id="186372" name="Slide Number Placeholder 3"/>
          <p:cNvSpPr>
            <a:spLocks noGrp="1"/>
          </p:cNvSpPr>
          <p:nvPr>
            <p:ph type="sldNum" sz="quarter" idx="5"/>
          </p:nvPr>
        </p:nvSpPr>
        <p:spPr>
          <a:noFill/>
        </p:spPr>
        <p:txBody>
          <a:bodyPr/>
          <a:lstStyle/>
          <a:p>
            <a:fld id="{C164EE4F-8280-4D47-9053-1F1BA3B4F933}"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9117682A-71B7-4AAD-86A2-491068E50189}" type="slidenum">
              <a:rPr lang="en-US" smtClean="0"/>
              <a:pPr/>
              <a:t>20</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 but as the Gulf of California opened, the gradient of nearby streams steepened because they had less distance to travel to get to sea level. Higher gradient led to accelerated stream erosion for streams draining into the newly formed Gulf.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9F7CF03-096D-498E-8237-23DCEBE8662F}" type="slidenum">
              <a:rPr lang="en-US" smtClean="0"/>
              <a:pPr/>
              <a:t>21</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dirty="0" smtClean="0"/>
              <a:t>Headward erosion on one of these streams, shown here as the Hualapai Drainage System (but ultimately becoming the Lower Colorado), eventually progressed until it reached the Ancestral Upper Colorado. At that point, not only did the upstream portion of the Ancestral Upper Colorado add its water to the Lower Colorado, but continued headward erosion ultimately caused the downstream portion of the Ancestral Upper Colorado to flow towards the Lower Colorado as well.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E5A9828D-4159-4465-B576-D4ED2C1BAB0B}" type="slidenum">
              <a:rPr lang="en-US" smtClean="0"/>
              <a:pPr/>
              <a:t>22</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t>With the now fully integrated drainage systems, far more water flowed through the Grand Canyon causing the tremendous erosion rates required for the formation of the Grand Canyon we see today. Well that’s one theory anyway.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pPr eaLnBrk="1" hangingPunct="1"/>
            <a:r>
              <a:rPr lang="en-US" smtClean="0"/>
              <a:t>There are others that say that the entire Colorado River drainage system was fully integrated before the uplift of the Colorado Plateau and what really got the erosion going in the Grand Canyon was a dramatic increase in stream gradient created by the uplift of the Colorado Plateau combined with the opening of the Gulf of California. Uplift in the Rocky Mountains may also have played a role by increasing precipitation rates in the Colorado River’s headwaters.</a:t>
            </a:r>
          </a:p>
        </p:txBody>
      </p:sp>
      <p:sp>
        <p:nvSpPr>
          <p:cNvPr id="206852" name="Slide Number Placeholder 3"/>
          <p:cNvSpPr>
            <a:spLocks noGrp="1"/>
          </p:cNvSpPr>
          <p:nvPr>
            <p:ph type="sldNum" sz="quarter" idx="5"/>
          </p:nvPr>
        </p:nvSpPr>
        <p:spPr>
          <a:noFill/>
        </p:spPr>
        <p:txBody>
          <a:bodyPr/>
          <a:lstStyle/>
          <a:p>
            <a:fld id="{C2B16AF2-C7B1-498E-A968-E72F3F70980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r>
              <a:rPr lang="en-US" smtClean="0"/>
              <a:t>No matter how the canyon was carved, all that eroded rock had to go somewhere.</a:t>
            </a:r>
          </a:p>
        </p:txBody>
      </p:sp>
      <p:sp>
        <p:nvSpPr>
          <p:cNvPr id="207876" name="Slide Number Placeholder 3"/>
          <p:cNvSpPr>
            <a:spLocks noGrp="1"/>
          </p:cNvSpPr>
          <p:nvPr>
            <p:ph type="sldNum" sz="quarter" idx="5"/>
          </p:nvPr>
        </p:nvSpPr>
        <p:spPr>
          <a:noFill/>
        </p:spPr>
        <p:txBody>
          <a:bodyPr/>
          <a:lstStyle/>
          <a:p>
            <a:fld id="{4023B8B4-6B07-4680-B6A5-6E4453789A6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8793708-29EA-4B27-AA0A-F9615E86D47E}" type="slidenum">
              <a:rPr lang="en-US" smtClean="0"/>
              <a:pPr/>
              <a:t>25</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r>
              <a:rPr lang="en-US" dirty="0" smtClean="0"/>
              <a:t>Until recently, most researchers</a:t>
            </a:r>
            <a:r>
              <a:rPr lang="en-US" baseline="0" dirty="0" smtClean="0"/>
              <a:t> pointed to</a:t>
            </a:r>
            <a:r>
              <a:rPr lang="en-US" dirty="0" smtClean="0"/>
              <a:t> the delta of the Colorado River as the place where the all the eroded rock in the Grand Canyon was deposited. Indeed,</a:t>
            </a:r>
            <a:r>
              <a:rPr lang="en-US" baseline="0" dirty="0" smtClean="0"/>
              <a:t> g</a:t>
            </a:r>
            <a:r>
              <a:rPr lang="en-US" dirty="0" smtClean="0"/>
              <a:t>ravel</a:t>
            </a:r>
            <a:r>
              <a:rPr lang="en-US" baseline="0" dirty="0" smtClean="0"/>
              <a:t> derived from the Grand Canyon </a:t>
            </a:r>
            <a:r>
              <a:rPr lang="en-US" i="1" baseline="0" dirty="0" smtClean="0"/>
              <a:t>is</a:t>
            </a:r>
            <a:r>
              <a:rPr lang="en-US" baseline="0" dirty="0" smtClean="0"/>
              <a:t> found at the base of the delta and that gravel has long been used to date the initial erosion of the canyon at about 6 million years ago.</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research rather convincingly indicates that</a:t>
            </a:r>
            <a:r>
              <a:rPr lang="en-US" baseline="0" dirty="0" smtClean="0"/>
              <a:t> canyon erosion began 16-17 million years ago when the Basin and Range opened. Thus the earliest Colorado River deposits would not have come to rest in the delta at the head of the Gulf of California, but probably deposited somewhere in the Basin and Range.</a:t>
            </a:r>
            <a:endParaRPr lang="en-US" dirty="0"/>
          </a:p>
        </p:txBody>
      </p:sp>
      <p:sp>
        <p:nvSpPr>
          <p:cNvPr id="4" name="Slide Number Placeholder 3"/>
          <p:cNvSpPr>
            <a:spLocks noGrp="1"/>
          </p:cNvSpPr>
          <p:nvPr>
            <p:ph type="sldNum" sz="quarter" idx="10"/>
          </p:nvPr>
        </p:nvSpPr>
        <p:spPr/>
        <p:txBody>
          <a:bodyPr/>
          <a:lstStyle/>
          <a:p>
            <a:pPr>
              <a:defRPr/>
            </a:pPr>
            <a:fld id="{31731AEE-B0B8-41A7-A424-AA0825440AA3}"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Around</a:t>
            </a:r>
            <a:r>
              <a:rPr lang="en-US" baseline="0" dirty="0" smtClean="0"/>
              <a:t> 10 million years ago, the Gulf of California opened and streams began draining towards it.</a:t>
            </a:r>
            <a:endParaRPr lang="en-US" dirty="0"/>
          </a:p>
        </p:txBody>
      </p:sp>
      <p:sp>
        <p:nvSpPr>
          <p:cNvPr id="4" name="Slide Number Placeholder 3"/>
          <p:cNvSpPr>
            <a:spLocks noGrp="1"/>
          </p:cNvSpPr>
          <p:nvPr>
            <p:ph type="sldNum" sz="quarter" idx="10"/>
          </p:nvPr>
        </p:nvSpPr>
        <p:spPr/>
        <p:txBody>
          <a:bodyPr/>
          <a:lstStyle/>
          <a:p>
            <a:pPr>
              <a:defRPr/>
            </a:pPr>
            <a:fld id="{31731AEE-B0B8-41A7-A424-AA0825440AA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Headward erosion lengthened</a:t>
            </a:r>
            <a:r>
              <a:rPr lang="en-US" baseline="0" dirty="0" smtClean="0"/>
              <a:t> these …</a:t>
            </a:r>
            <a:endParaRPr lang="en-US" dirty="0"/>
          </a:p>
        </p:txBody>
      </p:sp>
      <p:sp>
        <p:nvSpPr>
          <p:cNvPr id="4" name="Slide Number Placeholder 3"/>
          <p:cNvSpPr>
            <a:spLocks noGrp="1"/>
          </p:cNvSpPr>
          <p:nvPr>
            <p:ph type="sldNum" sz="quarter" idx="10"/>
          </p:nvPr>
        </p:nvSpPr>
        <p:spPr/>
        <p:txBody>
          <a:bodyPr/>
          <a:lstStyle/>
          <a:p>
            <a:pPr>
              <a:defRPr/>
            </a:pPr>
            <a:fld id="{31731AEE-B0B8-41A7-A424-AA0825440AA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until</a:t>
            </a:r>
            <a:r>
              <a:rPr lang="en-US" baseline="0" dirty="0" smtClean="0"/>
              <a:t> at about 6 million years ago, one of them connected with the ancestral Colorado and diverted all its flow towards the lower base level in the Gulf of California.</a:t>
            </a:r>
            <a:endParaRPr lang="en-US" dirty="0"/>
          </a:p>
        </p:txBody>
      </p:sp>
      <p:sp>
        <p:nvSpPr>
          <p:cNvPr id="4" name="Slide Number Placeholder 3"/>
          <p:cNvSpPr>
            <a:spLocks noGrp="1"/>
          </p:cNvSpPr>
          <p:nvPr>
            <p:ph type="sldNum" sz="quarter" idx="10"/>
          </p:nvPr>
        </p:nvSpPr>
        <p:spPr/>
        <p:txBody>
          <a:bodyPr/>
          <a:lstStyle/>
          <a:p>
            <a:pPr>
              <a:defRPr/>
            </a:pPr>
            <a:fld id="{31731AEE-B0B8-41A7-A424-AA0825440AA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eaLnBrk="1" hangingPunct="1"/>
            <a:r>
              <a:rPr lang="en-US" smtClean="0"/>
              <a:t>The Grand Canyon …</a:t>
            </a:r>
          </a:p>
        </p:txBody>
      </p:sp>
      <p:sp>
        <p:nvSpPr>
          <p:cNvPr id="187396" name="Slide Number Placeholder 3"/>
          <p:cNvSpPr>
            <a:spLocks noGrp="1"/>
          </p:cNvSpPr>
          <p:nvPr>
            <p:ph type="sldNum" sz="quarter" idx="5"/>
          </p:nvPr>
        </p:nvSpPr>
        <p:spPr>
          <a:noFill/>
        </p:spPr>
        <p:txBody>
          <a:bodyPr/>
          <a:lstStyle/>
          <a:p>
            <a:fld id="{5AA151BE-1D76-4C0E-B910-A47AA0430078}"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B1BF505F-90B1-4EC4-994E-E36BE8AC9207}" type="slidenum">
              <a:rPr lang="en-US" smtClean="0"/>
              <a:pPr/>
              <a:t>30</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smtClean="0"/>
              <a:t>Now that we have a general idea of how the canyon formed, let’s take a closer look at what the exposed rocks there tell us about the past.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50797E13-AB10-4903-92DB-00C488BF8442}" type="slidenum">
              <a:rPr lang="en-US" smtClean="0"/>
              <a:pPr/>
              <a:t>31</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en-US" smtClean="0"/>
              <a:t>The oldest rocks are exposed in the deepest part of the canyon, below a well-defined horizontal surface called the Tonto Platform.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9C45B970-AFC1-40B6-90E4-E2B447F7606C}" type="slidenum">
              <a:rPr lang="en-US" smtClean="0"/>
              <a:pPr/>
              <a:t>32</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smtClean="0"/>
              <a:t>The dominant rock unit here is the 1.7 to 1.8 billion-year old Vishnu Schist…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97FC4CB1-654C-443C-8155-8BB7CCE4DED1}" type="slidenum">
              <a:rPr lang="en-US" smtClean="0"/>
              <a:pPr/>
              <a:t>33</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smtClean="0"/>
              <a:t>… which is intruded by the slightly younger Zoroaster Granite.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96FABB9C-36D3-42D6-A9F0-078DF3B0DDD8}" type="slidenum">
              <a:rPr lang="en-US" smtClean="0"/>
              <a:pPr/>
              <a:t>34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mtClean="0"/>
              <a:t>Detailed analysis of these units indicates that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r>
              <a:rPr lang="en-US" dirty="0" smtClean="0"/>
              <a:t>… they were formed by a complex series of mountain-building events that took place along the southern margin of Laurentia.</a:t>
            </a:r>
          </a:p>
        </p:txBody>
      </p:sp>
      <p:sp>
        <p:nvSpPr>
          <p:cNvPr id="215044" name="Slide Number Placeholder 3"/>
          <p:cNvSpPr>
            <a:spLocks noGrp="1"/>
          </p:cNvSpPr>
          <p:nvPr>
            <p:ph type="sldNum" sz="quarter" idx="5"/>
          </p:nvPr>
        </p:nvSpPr>
        <p:spPr>
          <a:noFill/>
        </p:spPr>
        <p:txBody>
          <a:bodyPr/>
          <a:lstStyle/>
          <a:p>
            <a:fld id="{830E0D9C-E115-4548-A611-E35B7F1CEF93}"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7CEA0649-F5F8-488C-8C74-21518069B215}" type="slidenum">
              <a:rPr lang="en-US" smtClean="0"/>
              <a:pPr/>
              <a:t>36</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dirty="0" smtClean="0"/>
              <a:t>During these orogenies several different island arc systems and micro-continents collided, and smashed </a:t>
            </a:r>
            <a:r>
              <a:rPr lang="en-US" dirty="0" smtClean="0"/>
              <a:t>together the </a:t>
            </a:r>
            <a:r>
              <a:rPr lang="en-US" dirty="0" smtClean="0"/>
              <a:t>ocean sediments lying between </a:t>
            </a:r>
            <a:r>
              <a:rPr lang="en-US" dirty="0" smtClean="0"/>
              <a:t>them </a:t>
            </a:r>
            <a:r>
              <a:rPr lang="en-US" dirty="0" smtClean="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r>
              <a:rPr lang="en-US" dirty="0" smtClean="0"/>
              <a:t>… into mountain ranges that where intruded by subduction-generated magma and metamorphosed into mostly schist and gneiss.</a:t>
            </a:r>
          </a:p>
        </p:txBody>
      </p:sp>
      <p:sp>
        <p:nvSpPr>
          <p:cNvPr id="217092" name="Slide Number Placeholder 3"/>
          <p:cNvSpPr>
            <a:spLocks noGrp="1"/>
          </p:cNvSpPr>
          <p:nvPr>
            <p:ph type="sldNum" sz="quarter" idx="5"/>
          </p:nvPr>
        </p:nvSpPr>
        <p:spPr>
          <a:noFill/>
        </p:spPr>
        <p:txBody>
          <a:bodyPr/>
          <a:lstStyle/>
          <a:p>
            <a:fld id="{19D0D614-32A2-410C-AF39-92BBB5B6E888}"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r>
              <a:rPr lang="en-US" smtClean="0"/>
              <a:t>As uplift continued, more of the igneous and metamorphic rocks of the mountains’ roots were exposed.</a:t>
            </a:r>
          </a:p>
        </p:txBody>
      </p:sp>
      <p:sp>
        <p:nvSpPr>
          <p:cNvPr id="218116" name="Slide Number Placeholder 3"/>
          <p:cNvSpPr>
            <a:spLocks noGrp="1"/>
          </p:cNvSpPr>
          <p:nvPr>
            <p:ph type="sldNum" sz="quarter" idx="5"/>
          </p:nvPr>
        </p:nvSpPr>
        <p:spPr>
          <a:noFill/>
        </p:spPr>
        <p:txBody>
          <a:bodyPr/>
          <a:lstStyle/>
          <a:p>
            <a:fld id="{832BDB8F-698E-417A-8274-E8933199542B}"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r>
              <a:rPr lang="en-US" smtClean="0"/>
              <a:t>A long erosional period of perhaps 500 million years eventually leveled the region to a vast peneplain. </a:t>
            </a:r>
          </a:p>
        </p:txBody>
      </p:sp>
      <p:sp>
        <p:nvSpPr>
          <p:cNvPr id="219140" name="Slide Number Placeholder 3"/>
          <p:cNvSpPr>
            <a:spLocks noGrp="1"/>
          </p:cNvSpPr>
          <p:nvPr>
            <p:ph type="sldNum" sz="quarter" idx="5"/>
          </p:nvPr>
        </p:nvSpPr>
        <p:spPr>
          <a:noFill/>
        </p:spPr>
        <p:txBody>
          <a:bodyPr/>
          <a:lstStyle/>
          <a:p>
            <a:fld id="{604ADF63-C24A-49EC-B3AF-97E0B9A5ACF3}"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pPr eaLnBrk="1" hangingPunct="1"/>
            <a:r>
              <a:rPr lang="en-US" smtClean="0"/>
              <a:t>… and several other popular National Parks ….</a:t>
            </a:r>
          </a:p>
        </p:txBody>
      </p:sp>
      <p:sp>
        <p:nvSpPr>
          <p:cNvPr id="188420" name="Slide Number Placeholder 3"/>
          <p:cNvSpPr>
            <a:spLocks noGrp="1"/>
          </p:cNvSpPr>
          <p:nvPr>
            <p:ph type="sldNum" sz="quarter" idx="5"/>
          </p:nvPr>
        </p:nvSpPr>
        <p:spPr>
          <a:noFill/>
        </p:spPr>
        <p:txBody>
          <a:bodyPr/>
          <a:lstStyle/>
          <a:p>
            <a:fld id="{38167ADF-2243-4EA4-875C-C58109DC37D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r>
              <a:rPr lang="en-US" dirty="0" smtClean="0"/>
              <a:t>Let’s zoom out and look at the large scale situation. First, notice that the Grand Canyon has been eroded into the </a:t>
            </a:r>
            <a:r>
              <a:rPr lang="en-US" i="1" dirty="0" smtClean="0"/>
              <a:t>edge</a:t>
            </a:r>
            <a:r>
              <a:rPr lang="en-US" dirty="0" smtClean="0"/>
              <a:t> of the Colorado Plateau where stream gradients are steepest and therefore erosion greatest. But steep gradients occur along the entire Mogollon Rim – why did the canyon form in this part?</a:t>
            </a:r>
          </a:p>
        </p:txBody>
      </p:sp>
      <p:sp>
        <p:nvSpPr>
          <p:cNvPr id="200708" name="Slide Number Placeholder 3"/>
          <p:cNvSpPr>
            <a:spLocks noGrp="1"/>
          </p:cNvSpPr>
          <p:nvPr>
            <p:ph type="sldNum" sz="quarter" idx="5"/>
          </p:nvPr>
        </p:nvSpPr>
        <p:spPr>
          <a:noFill/>
        </p:spPr>
        <p:txBody>
          <a:bodyPr/>
          <a:lstStyle/>
          <a:p>
            <a:fld id="{7BE982E1-4F2D-4CF0-8325-872B03A7E78B}" type="slidenum">
              <a:rPr lang="en-US" smtClean="0"/>
              <a:pPr/>
              <a:t>40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pPr eaLnBrk="1" hangingPunct="1"/>
            <a:r>
              <a:rPr lang="en-US" smtClean="0"/>
              <a:t>…  are located within an elevated, relatively flat physiographic province, crudely centered on the four corners region, known as the Colorado Plateau.</a:t>
            </a:r>
          </a:p>
          <a:p>
            <a:pPr eaLnBrk="1" hangingPunct="1"/>
            <a:endParaRPr lang="en-US" smtClean="0"/>
          </a:p>
        </p:txBody>
      </p:sp>
      <p:sp>
        <p:nvSpPr>
          <p:cNvPr id="189444" name="Slide Number Placeholder 3"/>
          <p:cNvSpPr>
            <a:spLocks noGrp="1"/>
          </p:cNvSpPr>
          <p:nvPr>
            <p:ph type="sldNum" sz="quarter" idx="5"/>
          </p:nvPr>
        </p:nvSpPr>
        <p:spPr>
          <a:noFill/>
        </p:spPr>
        <p:txBody>
          <a:bodyPr/>
          <a:lstStyle/>
          <a:p>
            <a:fld id="{B9BD3E5B-D550-4F96-8DE1-2D626ADC8FF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A5654ADB-46AA-4C69-BCE1-A316F62F2931}" type="slidenum">
              <a:rPr lang="en-US" smtClean="0"/>
              <a:pPr/>
              <a:t>6</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Geologically, the Colorado Plateau is perhaps best defined by what did </a:t>
            </a:r>
            <a:r>
              <a:rPr lang="en-US" i="1" smtClean="0"/>
              <a:t>not</a:t>
            </a:r>
            <a:r>
              <a:rPr lang="en-US" smtClean="0"/>
              <a:t> happen to it. While the Rocky Mountains to the east and the Basin and Range to the west and south were being thrust, stretched, and fractured into existence, the Colorado Plateau remained structurally intact.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r>
              <a:rPr lang="en-US" dirty="0" smtClean="0"/>
              <a:t>Recent research has found evidence</a:t>
            </a:r>
            <a:r>
              <a:rPr lang="en-US" dirty="0" smtClean="0">
                <a:solidFill>
                  <a:srgbClr val="FF0000"/>
                </a:solidFill>
              </a:rPr>
              <a:t> that the Colorado Plateau has remained an island of tectonic quiescence </a:t>
            </a:r>
            <a:r>
              <a:rPr lang="en-US" dirty="0" smtClean="0"/>
              <a:t>because unlike neighboring areas it is underlain by a relatively a thick lithosphere “depleted” in iron and heat. Apparently both were extracted early in the region’s history, </a:t>
            </a:r>
            <a:r>
              <a:rPr lang="en-US" smtClean="0"/>
              <a:t>roughly </a:t>
            </a:r>
            <a:r>
              <a:rPr lang="en-US" smtClean="0"/>
              <a:t>1.6 </a:t>
            </a:r>
            <a:r>
              <a:rPr lang="en-US" smtClean="0"/>
              <a:t>- </a:t>
            </a:r>
            <a:r>
              <a:rPr lang="en-US" smtClean="0"/>
              <a:t>2 </a:t>
            </a:r>
            <a:r>
              <a:rPr lang="en-US" dirty="0" smtClean="0"/>
              <a:t>b</a:t>
            </a:r>
            <a:r>
              <a:rPr lang="en-US" smtClean="0"/>
              <a:t>illion </a:t>
            </a:r>
            <a:r>
              <a:rPr lang="en-US" dirty="0" smtClean="0"/>
              <a:t>years ago, by partial melting and eruption of magma to the surface. The “depleted” mantle persists as a thick, stiff, thermal boundary layer between the crust and the convecting mantle below. By contrast, the southern Basin and Range province is underlain by “fertile” (wet and iron rich) relatively thin lithospheric mantle.</a:t>
            </a:r>
          </a:p>
        </p:txBody>
      </p:sp>
      <p:sp>
        <p:nvSpPr>
          <p:cNvPr id="191492" name="Slide Number Placeholder 3"/>
          <p:cNvSpPr>
            <a:spLocks noGrp="1"/>
          </p:cNvSpPr>
          <p:nvPr>
            <p:ph type="sldNum" sz="quarter" idx="5"/>
          </p:nvPr>
        </p:nvSpPr>
        <p:spPr>
          <a:noFill/>
        </p:spPr>
        <p:txBody>
          <a:bodyPr/>
          <a:lstStyle/>
          <a:p>
            <a:fld id="{2804857A-2765-4532-8E91-F06D8229C2F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r>
              <a:rPr lang="en-US" smtClean="0"/>
              <a:t>Despite the region’s relative aridity, the plateau is highly dissected by water-carved canyons. This apparent paradox is resolved by noting that several major rivers flow across it that have their headwaters in the Rocky Mountains where precipitation is much greater. Stream flow in the Colorado Plateau is therefore largely “imported”, ….</a:t>
            </a:r>
          </a:p>
          <a:p>
            <a:pPr eaLnBrk="1" hangingPunct="1"/>
            <a:endParaRPr lang="en-US" smtClean="0"/>
          </a:p>
        </p:txBody>
      </p:sp>
      <p:sp>
        <p:nvSpPr>
          <p:cNvPr id="192516" name="Slide Number Placeholder 3"/>
          <p:cNvSpPr>
            <a:spLocks noGrp="1"/>
          </p:cNvSpPr>
          <p:nvPr>
            <p:ph type="sldNum" sz="quarter" idx="5"/>
          </p:nvPr>
        </p:nvSpPr>
        <p:spPr>
          <a:noFill/>
        </p:spPr>
        <p:txBody>
          <a:bodyPr/>
          <a:lstStyle/>
          <a:p>
            <a:fld id="{7DC9D48E-6AD4-41F9-9F50-7F319BFB15E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eaLnBrk="1" hangingPunct="1"/>
            <a:r>
              <a:rPr lang="en-US" dirty="0" smtClean="0"/>
              <a:t>… thereby confining virtually all erosion to stream channels and creating abrupt transitions from plateau to canyon. Note that deep stream erosion makes the canyon slopes gravitationally unstable and eventually mass wasting events</a:t>
            </a:r>
            <a:r>
              <a:rPr lang="en-US" baseline="0" dirty="0" smtClean="0"/>
              <a:t> </a:t>
            </a:r>
            <a:r>
              <a:rPr lang="en-US" dirty="0" smtClean="0"/>
              <a:t>widen the canyon significantly .</a:t>
            </a:r>
          </a:p>
        </p:txBody>
      </p:sp>
      <p:sp>
        <p:nvSpPr>
          <p:cNvPr id="193540" name="Slide Number Placeholder 3"/>
          <p:cNvSpPr>
            <a:spLocks noGrp="1"/>
          </p:cNvSpPr>
          <p:nvPr>
            <p:ph type="sldNum" sz="quarter" idx="5"/>
          </p:nvPr>
        </p:nvSpPr>
        <p:spPr>
          <a:noFill/>
        </p:spPr>
        <p:txBody>
          <a:bodyPr/>
          <a:lstStyle/>
          <a:p>
            <a:fld id="{51154E16-713F-4007-861A-5EDD76AECCF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C894C5-BC49-46A4-8C7D-981023A4AA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7D868-179E-4A51-8755-E4AA41E503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E31891-3C48-45B5-BFBA-915B9D3924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C26DA-83EF-4A78-B5A3-C260167608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CC4D5-4139-4C69-AACD-8DCC9DD0D7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454C76-2DC5-479F-927D-50F2914249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AFA5A5-3CE3-4500-8DF8-0A614FC49C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6247CE-A4DE-4CD8-A4B3-9A8D36DFF6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4FE87-40FF-4210-9F7F-6165A1536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CD231-79FA-4654-A5AA-0A56A788F7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C76421-3196-45B7-84E0-F48115E021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C3CA20CF-F902-42F2-94A3-E39651C5D8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pbase.com/reimar/a_trip_to_the_grand_canyo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nd Canyon 01 DB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srcRect/>
          <a:stretch>
            <a:fillRect/>
          </a:stretch>
        </p:blipFill>
        <p:spPr bwMode="auto">
          <a:xfrm>
            <a:off x="2422525" y="249238"/>
            <a:ext cx="4298950" cy="635952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srcRect/>
          <a:stretch>
            <a:fillRect/>
          </a:stretch>
        </p:blipFill>
        <p:spPr bwMode="auto">
          <a:xfrm>
            <a:off x="2422525" y="249238"/>
            <a:ext cx="4298950" cy="6359525"/>
          </a:xfrm>
          <a:prstGeom prst="rect">
            <a:avLst/>
          </a:prstGeom>
          <a:noFill/>
          <a:ln w="38100">
            <a:noFill/>
            <a:miter lim="800000"/>
            <a:headEnd/>
            <a:tailEnd/>
          </a:ln>
        </p:spPr>
      </p:pic>
      <p:sp>
        <p:nvSpPr>
          <p:cNvPr id="4" name="TextBox 3"/>
          <p:cNvSpPr txBox="1"/>
          <p:nvPr/>
        </p:nvSpPr>
        <p:spPr>
          <a:xfrm>
            <a:off x="3187700" y="5143500"/>
            <a:ext cx="11430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shale</a:t>
            </a:r>
          </a:p>
        </p:txBody>
      </p:sp>
      <p:sp>
        <p:nvSpPr>
          <p:cNvPr id="5" name="TextBox 4"/>
          <p:cNvSpPr txBox="1"/>
          <p:nvPr/>
        </p:nvSpPr>
        <p:spPr>
          <a:xfrm>
            <a:off x="2794000" y="4597400"/>
            <a:ext cx="17780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limestone</a:t>
            </a:r>
          </a:p>
        </p:txBody>
      </p:sp>
      <p:sp>
        <p:nvSpPr>
          <p:cNvPr id="8" name="TextBox 7"/>
          <p:cNvSpPr txBox="1"/>
          <p:nvPr/>
        </p:nvSpPr>
        <p:spPr>
          <a:xfrm>
            <a:off x="2895600" y="5638800"/>
            <a:ext cx="17780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sandstone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allen clif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rot="780514">
            <a:off x="2906713" y="430213"/>
            <a:ext cx="2590800" cy="1077912"/>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joint surface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monument"/>
          <p:cNvPicPr>
            <a:picLocks noChangeAspect="1" noChangeArrowheads="1"/>
          </p:cNvPicPr>
          <p:nvPr/>
        </p:nvPicPr>
        <p:blipFill>
          <a:blip r:embed="rId3"/>
          <a:srcRect/>
          <a:stretch>
            <a:fillRect/>
          </a:stretch>
        </p:blipFill>
        <p:spPr bwMode="auto">
          <a:xfrm>
            <a:off x="3657600" y="0"/>
            <a:ext cx="4586288" cy="6858000"/>
          </a:xfrm>
          <a:prstGeom prst="rect">
            <a:avLst/>
          </a:prstGeom>
          <a:noFill/>
          <a:ln w="9525">
            <a:noFill/>
            <a:miter lim="800000"/>
            <a:headEnd/>
            <a:tailEnd/>
          </a:ln>
        </p:spPr>
      </p:pic>
      <p:sp>
        <p:nvSpPr>
          <p:cNvPr id="13315" name="TextBox 4"/>
          <p:cNvSpPr txBox="1">
            <a:spLocks noChangeArrowheads="1"/>
          </p:cNvSpPr>
          <p:nvPr/>
        </p:nvSpPr>
        <p:spPr bwMode="auto">
          <a:xfrm>
            <a:off x="0" y="3136900"/>
            <a:ext cx="3810000" cy="584200"/>
          </a:xfrm>
          <a:prstGeom prst="rect">
            <a:avLst/>
          </a:prstGeom>
          <a:noFill/>
          <a:ln w="9525">
            <a:noFill/>
            <a:miter lim="800000"/>
            <a:headEnd/>
            <a:tailEnd/>
          </a:ln>
        </p:spPr>
        <p:txBody>
          <a:bodyPr>
            <a:spAutoFit/>
          </a:bodyPr>
          <a:lstStyle/>
          <a:p>
            <a:r>
              <a:rPr lang="en-US"/>
              <a:t>“The Monument”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llumn below royal arch"/>
          <p:cNvPicPr>
            <a:picLocks noChangeAspect="1" noChangeArrowheads="1"/>
          </p:cNvPicPr>
          <p:nvPr/>
        </p:nvPicPr>
        <p:blipFill>
          <a:blip r:embed="rId3"/>
          <a:srcRect/>
          <a:stretch>
            <a:fillRect/>
          </a:stretch>
        </p:blipFill>
        <p:spPr bwMode="auto">
          <a:xfrm>
            <a:off x="3352800" y="0"/>
            <a:ext cx="5143500" cy="6858000"/>
          </a:xfrm>
          <a:prstGeom prst="rect">
            <a:avLst/>
          </a:prstGeom>
          <a:noFill/>
          <a:ln w="9525">
            <a:noFill/>
            <a:miter lim="800000"/>
            <a:headEnd/>
            <a:tailEnd/>
          </a:ln>
        </p:spPr>
      </p:pic>
      <p:sp>
        <p:nvSpPr>
          <p:cNvPr id="14339" name="TextBox 4"/>
          <p:cNvSpPr txBox="1">
            <a:spLocks noChangeArrowheads="1"/>
          </p:cNvSpPr>
          <p:nvPr/>
        </p:nvSpPr>
        <p:spPr bwMode="auto">
          <a:xfrm>
            <a:off x="-228600" y="2890838"/>
            <a:ext cx="3810000" cy="1076325"/>
          </a:xfrm>
          <a:prstGeom prst="rect">
            <a:avLst/>
          </a:prstGeom>
          <a:noFill/>
          <a:ln w="9525">
            <a:noFill/>
            <a:miter lim="800000"/>
            <a:headEnd/>
            <a:tailEnd/>
          </a:ln>
        </p:spPr>
        <p:txBody>
          <a:bodyPr>
            <a:spAutoFit/>
          </a:bodyPr>
          <a:lstStyle/>
          <a:p>
            <a:r>
              <a:rPr lang="en-US"/>
              <a:t>Pinnacle below Royal 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rodedgc"/>
          <p:cNvPicPr>
            <a:picLocks noChangeAspect="1" noChangeArrowheads="1" noCrop="1"/>
          </p:cNvPicPr>
          <p:nvPr/>
        </p:nvPicPr>
        <p:blipFill>
          <a:blip r:embed="rId3"/>
          <a:srcRect/>
          <a:stretch>
            <a:fillRect/>
          </a:stretch>
        </p:blipFill>
        <p:spPr bwMode="auto">
          <a:xfrm>
            <a:off x="0" y="0"/>
            <a:ext cx="9144000" cy="1474788"/>
          </a:xfrm>
          <a:prstGeom prst="rect">
            <a:avLst/>
          </a:prstGeom>
          <a:noFill/>
          <a:ln w="9525">
            <a:noFill/>
            <a:miter lim="800000"/>
            <a:headEnd/>
            <a:tailEnd/>
          </a:ln>
        </p:spPr>
      </p:pic>
      <p:pic>
        <p:nvPicPr>
          <p:cNvPr id="15363" name="Picture 4"/>
          <p:cNvPicPr>
            <a:picLocks noChangeAspect="1" noChangeArrowheads="1"/>
          </p:cNvPicPr>
          <p:nvPr/>
        </p:nvPicPr>
        <p:blipFill>
          <a:blip r:embed="rId4"/>
          <a:srcRect/>
          <a:stretch>
            <a:fillRect/>
          </a:stretch>
        </p:blipFill>
        <p:spPr bwMode="auto">
          <a:xfrm>
            <a:off x="0" y="1447800"/>
            <a:ext cx="9144000" cy="54102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Grand Canyon Hoodoo.jpg">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800600" y="1219200"/>
            <a:ext cx="30480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Grand Canyon Hoodoo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 y="0"/>
            <a:ext cx="914643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our corners"/>
          <p:cNvPicPr>
            <a:picLocks noChangeAspect="1" noChangeArrowheads="1"/>
          </p:cNvPicPr>
          <p:nvPr/>
        </p:nvPicPr>
        <p:blipFill>
          <a:blip r:embed="rId3"/>
          <a:srcRect/>
          <a:stretch>
            <a:fillRect/>
          </a:stretch>
        </p:blipFill>
        <p:spPr bwMode="auto">
          <a:xfrm>
            <a:off x="1346200" y="0"/>
            <a:ext cx="6450013" cy="6858000"/>
          </a:xfrm>
          <a:prstGeom prst="rect">
            <a:avLst/>
          </a:prstGeom>
          <a:noFill/>
          <a:ln w="9525">
            <a:noFill/>
            <a:miter lim="800000"/>
            <a:headEnd/>
            <a:tailEnd/>
          </a:ln>
        </p:spPr>
      </p:pic>
      <p:pic>
        <p:nvPicPr>
          <p:cNvPr id="18435" name="Picture 2" descr="C:\Documents and Settings\Gary Jacobson\Desktop\colorado plateau.tif"/>
          <p:cNvPicPr>
            <a:picLocks noChangeAspect="1" noChangeArrowheads="1"/>
          </p:cNvPicPr>
          <p:nvPr/>
        </p:nvPicPr>
        <p:blipFill>
          <a:blip r:embed="rId4"/>
          <a:srcRect/>
          <a:stretch>
            <a:fillRect/>
          </a:stretch>
        </p:blipFill>
        <p:spPr bwMode="auto">
          <a:xfrm>
            <a:off x="1066800" y="-182563"/>
            <a:ext cx="6629400" cy="7040563"/>
          </a:xfrm>
          <a:prstGeom prst="rect">
            <a:avLst/>
          </a:prstGeom>
          <a:noFill/>
          <a:ln w="9525">
            <a:noFill/>
            <a:miter lim="800000"/>
            <a:headEnd/>
            <a:tailEnd/>
          </a:ln>
        </p:spPr>
      </p:pic>
      <p:sp>
        <p:nvSpPr>
          <p:cNvPr id="18436" name="8-Point Star 2"/>
          <p:cNvSpPr>
            <a:spLocks noChangeArrowheads="1"/>
          </p:cNvSpPr>
          <p:nvPr/>
        </p:nvSpPr>
        <p:spPr bwMode="auto">
          <a:xfrm>
            <a:off x="2413000" y="3124200"/>
            <a:ext cx="609600" cy="609600"/>
          </a:xfrm>
          <a:prstGeom prst="star8">
            <a:avLst>
              <a:gd name="adj" fmla="val 15278"/>
            </a:avLst>
          </a:prstGeom>
          <a:solidFill>
            <a:srgbClr val="FF0000"/>
          </a:solidFill>
          <a:ln w="25400" algn="ctr">
            <a:solidFill>
              <a:schemeClr val="tx1"/>
            </a:solidFill>
            <a:round/>
            <a:headEnd/>
            <a:tailEnd type="triangle" w="med" len="med"/>
          </a:ln>
        </p:spPr>
        <p:txBody>
          <a:bodyPr/>
          <a:lstStyle/>
          <a:p>
            <a:endParaRPr lang="en-US"/>
          </a:p>
        </p:txBody>
      </p:sp>
      <p:sp>
        <p:nvSpPr>
          <p:cNvPr id="16" name="Freeform 15"/>
          <p:cNvSpPr/>
          <p:nvPr/>
        </p:nvSpPr>
        <p:spPr bwMode="auto">
          <a:xfrm>
            <a:off x="1504950" y="28575"/>
            <a:ext cx="3292475" cy="5943600"/>
          </a:xfrm>
          <a:custGeom>
            <a:avLst/>
            <a:gdLst>
              <a:gd name="connsiteX0" fmla="*/ 3162300 w 3162300"/>
              <a:gd name="connsiteY0" fmla="*/ 0 h 5638800"/>
              <a:gd name="connsiteX1" fmla="*/ 3133725 w 3162300"/>
              <a:gd name="connsiteY1" fmla="*/ 19050 h 5638800"/>
              <a:gd name="connsiteX2" fmla="*/ 3057525 w 3162300"/>
              <a:gd name="connsiteY2" fmla="*/ 104775 h 5638800"/>
              <a:gd name="connsiteX3" fmla="*/ 3000375 w 3162300"/>
              <a:gd name="connsiteY3" fmla="*/ 123825 h 5638800"/>
              <a:gd name="connsiteX4" fmla="*/ 2914650 w 3162300"/>
              <a:gd name="connsiteY4" fmla="*/ 171450 h 5638800"/>
              <a:gd name="connsiteX5" fmla="*/ 2867025 w 3162300"/>
              <a:gd name="connsiteY5" fmla="*/ 228600 h 5638800"/>
              <a:gd name="connsiteX6" fmla="*/ 2800350 w 3162300"/>
              <a:gd name="connsiteY6" fmla="*/ 314325 h 5638800"/>
              <a:gd name="connsiteX7" fmla="*/ 2771775 w 3162300"/>
              <a:gd name="connsiteY7" fmla="*/ 333375 h 5638800"/>
              <a:gd name="connsiteX8" fmla="*/ 2762250 w 3162300"/>
              <a:gd name="connsiteY8" fmla="*/ 361950 h 5638800"/>
              <a:gd name="connsiteX9" fmla="*/ 2714625 w 3162300"/>
              <a:gd name="connsiteY9" fmla="*/ 419100 h 5638800"/>
              <a:gd name="connsiteX10" fmla="*/ 2676525 w 3162300"/>
              <a:gd name="connsiteY10" fmla="*/ 466725 h 5638800"/>
              <a:gd name="connsiteX11" fmla="*/ 2638425 w 3162300"/>
              <a:gd name="connsiteY11" fmla="*/ 523875 h 5638800"/>
              <a:gd name="connsiteX12" fmla="*/ 2619375 w 3162300"/>
              <a:gd name="connsiteY12" fmla="*/ 552450 h 5638800"/>
              <a:gd name="connsiteX13" fmla="*/ 2600325 w 3162300"/>
              <a:gd name="connsiteY13" fmla="*/ 581025 h 5638800"/>
              <a:gd name="connsiteX14" fmla="*/ 2590800 w 3162300"/>
              <a:gd name="connsiteY14" fmla="*/ 676275 h 5638800"/>
              <a:gd name="connsiteX15" fmla="*/ 2581275 w 3162300"/>
              <a:gd name="connsiteY15" fmla="*/ 1009650 h 5638800"/>
              <a:gd name="connsiteX16" fmla="*/ 2543175 w 3162300"/>
              <a:gd name="connsiteY16" fmla="*/ 1114425 h 5638800"/>
              <a:gd name="connsiteX17" fmla="*/ 2524125 w 3162300"/>
              <a:gd name="connsiteY17" fmla="*/ 1171575 h 5638800"/>
              <a:gd name="connsiteX18" fmla="*/ 2514600 w 3162300"/>
              <a:gd name="connsiteY18" fmla="*/ 1200150 h 5638800"/>
              <a:gd name="connsiteX19" fmla="*/ 2524125 w 3162300"/>
              <a:gd name="connsiteY19" fmla="*/ 1266825 h 5638800"/>
              <a:gd name="connsiteX20" fmla="*/ 2543175 w 3162300"/>
              <a:gd name="connsiteY20" fmla="*/ 1343025 h 5638800"/>
              <a:gd name="connsiteX21" fmla="*/ 2552700 w 3162300"/>
              <a:gd name="connsiteY21" fmla="*/ 1409700 h 5638800"/>
              <a:gd name="connsiteX22" fmla="*/ 2581275 w 3162300"/>
              <a:gd name="connsiteY22" fmla="*/ 1504950 h 5638800"/>
              <a:gd name="connsiteX23" fmla="*/ 2590800 w 3162300"/>
              <a:gd name="connsiteY23" fmla="*/ 1533525 h 5638800"/>
              <a:gd name="connsiteX24" fmla="*/ 2600325 w 3162300"/>
              <a:gd name="connsiteY24" fmla="*/ 1562100 h 5638800"/>
              <a:gd name="connsiteX25" fmla="*/ 2667000 w 3162300"/>
              <a:gd name="connsiteY25" fmla="*/ 1647825 h 5638800"/>
              <a:gd name="connsiteX26" fmla="*/ 2638425 w 3162300"/>
              <a:gd name="connsiteY26" fmla="*/ 1838325 h 5638800"/>
              <a:gd name="connsiteX27" fmla="*/ 2609850 w 3162300"/>
              <a:gd name="connsiteY27" fmla="*/ 1857375 h 5638800"/>
              <a:gd name="connsiteX28" fmla="*/ 2571750 w 3162300"/>
              <a:gd name="connsiteY28" fmla="*/ 1876425 h 5638800"/>
              <a:gd name="connsiteX29" fmla="*/ 2495550 w 3162300"/>
              <a:gd name="connsiteY29" fmla="*/ 1924050 h 5638800"/>
              <a:gd name="connsiteX30" fmla="*/ 2438400 w 3162300"/>
              <a:gd name="connsiteY30" fmla="*/ 1962150 h 5638800"/>
              <a:gd name="connsiteX31" fmla="*/ 2381250 w 3162300"/>
              <a:gd name="connsiteY31" fmla="*/ 2047875 h 5638800"/>
              <a:gd name="connsiteX32" fmla="*/ 2362200 w 3162300"/>
              <a:gd name="connsiteY32" fmla="*/ 2076450 h 5638800"/>
              <a:gd name="connsiteX33" fmla="*/ 2333625 w 3162300"/>
              <a:gd name="connsiteY33" fmla="*/ 2095500 h 5638800"/>
              <a:gd name="connsiteX34" fmla="*/ 2305050 w 3162300"/>
              <a:gd name="connsiteY34" fmla="*/ 2152650 h 5638800"/>
              <a:gd name="connsiteX35" fmla="*/ 2295525 w 3162300"/>
              <a:gd name="connsiteY35" fmla="*/ 2181225 h 5638800"/>
              <a:gd name="connsiteX36" fmla="*/ 2276475 w 3162300"/>
              <a:gd name="connsiteY36" fmla="*/ 2209800 h 5638800"/>
              <a:gd name="connsiteX37" fmla="*/ 2257425 w 3162300"/>
              <a:gd name="connsiteY37" fmla="*/ 2266950 h 5638800"/>
              <a:gd name="connsiteX38" fmla="*/ 2190750 w 3162300"/>
              <a:gd name="connsiteY38" fmla="*/ 2352675 h 5638800"/>
              <a:gd name="connsiteX39" fmla="*/ 2181225 w 3162300"/>
              <a:gd name="connsiteY39" fmla="*/ 2381250 h 5638800"/>
              <a:gd name="connsiteX40" fmla="*/ 2095500 w 3162300"/>
              <a:gd name="connsiteY40" fmla="*/ 2457450 h 5638800"/>
              <a:gd name="connsiteX41" fmla="*/ 2047875 w 3162300"/>
              <a:gd name="connsiteY41" fmla="*/ 2495550 h 5638800"/>
              <a:gd name="connsiteX42" fmla="*/ 1933575 w 3162300"/>
              <a:gd name="connsiteY42" fmla="*/ 2543175 h 5638800"/>
              <a:gd name="connsiteX43" fmla="*/ 1876425 w 3162300"/>
              <a:gd name="connsiteY43" fmla="*/ 2562225 h 5638800"/>
              <a:gd name="connsiteX44" fmla="*/ 1819275 w 3162300"/>
              <a:gd name="connsiteY44" fmla="*/ 2600325 h 5638800"/>
              <a:gd name="connsiteX45" fmla="*/ 1800225 w 3162300"/>
              <a:gd name="connsiteY45" fmla="*/ 2628900 h 5638800"/>
              <a:gd name="connsiteX46" fmla="*/ 1743075 w 3162300"/>
              <a:gd name="connsiteY46" fmla="*/ 2667000 h 5638800"/>
              <a:gd name="connsiteX47" fmla="*/ 1695450 w 3162300"/>
              <a:gd name="connsiteY47" fmla="*/ 2724150 h 5638800"/>
              <a:gd name="connsiteX48" fmla="*/ 1676400 w 3162300"/>
              <a:gd name="connsiteY48" fmla="*/ 2714625 h 5638800"/>
              <a:gd name="connsiteX49" fmla="*/ 1647825 w 3162300"/>
              <a:gd name="connsiteY49" fmla="*/ 2838450 h 5638800"/>
              <a:gd name="connsiteX50" fmla="*/ 1619250 w 3162300"/>
              <a:gd name="connsiteY50" fmla="*/ 2857500 h 5638800"/>
              <a:gd name="connsiteX51" fmla="*/ 1619250 w 3162300"/>
              <a:gd name="connsiteY51" fmla="*/ 2981325 h 5638800"/>
              <a:gd name="connsiteX52" fmla="*/ 1609725 w 3162300"/>
              <a:gd name="connsiteY52" fmla="*/ 3086100 h 5638800"/>
              <a:gd name="connsiteX53" fmla="*/ 1581150 w 3162300"/>
              <a:gd name="connsiteY53" fmla="*/ 3105150 h 5638800"/>
              <a:gd name="connsiteX54" fmla="*/ 1571625 w 3162300"/>
              <a:gd name="connsiteY54" fmla="*/ 3181350 h 5638800"/>
              <a:gd name="connsiteX55" fmla="*/ 1562100 w 3162300"/>
              <a:gd name="connsiteY55" fmla="*/ 3267075 h 5638800"/>
              <a:gd name="connsiteX56" fmla="*/ 1476375 w 3162300"/>
              <a:gd name="connsiteY56" fmla="*/ 3257550 h 5638800"/>
              <a:gd name="connsiteX57" fmla="*/ 1419225 w 3162300"/>
              <a:gd name="connsiteY57" fmla="*/ 3209925 h 5638800"/>
              <a:gd name="connsiteX58" fmla="*/ 1390650 w 3162300"/>
              <a:gd name="connsiteY58" fmla="*/ 3200400 h 5638800"/>
              <a:gd name="connsiteX59" fmla="*/ 1362075 w 3162300"/>
              <a:gd name="connsiteY59" fmla="*/ 3171825 h 5638800"/>
              <a:gd name="connsiteX60" fmla="*/ 1304925 w 3162300"/>
              <a:gd name="connsiteY60" fmla="*/ 3133725 h 5638800"/>
              <a:gd name="connsiteX61" fmla="*/ 1276350 w 3162300"/>
              <a:gd name="connsiteY61" fmla="*/ 3114675 h 5638800"/>
              <a:gd name="connsiteX62" fmla="*/ 1247775 w 3162300"/>
              <a:gd name="connsiteY62" fmla="*/ 3086100 h 5638800"/>
              <a:gd name="connsiteX63" fmla="*/ 1190625 w 3162300"/>
              <a:gd name="connsiteY63" fmla="*/ 3067050 h 5638800"/>
              <a:gd name="connsiteX64" fmla="*/ 1047750 w 3162300"/>
              <a:gd name="connsiteY64" fmla="*/ 3086100 h 5638800"/>
              <a:gd name="connsiteX65" fmla="*/ 1019175 w 3162300"/>
              <a:gd name="connsiteY65" fmla="*/ 3095625 h 5638800"/>
              <a:gd name="connsiteX66" fmla="*/ 914400 w 3162300"/>
              <a:gd name="connsiteY66" fmla="*/ 3124200 h 5638800"/>
              <a:gd name="connsiteX67" fmla="*/ 885825 w 3162300"/>
              <a:gd name="connsiteY67" fmla="*/ 3152775 h 5638800"/>
              <a:gd name="connsiteX68" fmla="*/ 828675 w 3162300"/>
              <a:gd name="connsiteY68" fmla="*/ 3200400 h 5638800"/>
              <a:gd name="connsiteX69" fmla="*/ 809625 w 3162300"/>
              <a:gd name="connsiteY69" fmla="*/ 3238500 h 5638800"/>
              <a:gd name="connsiteX70" fmla="*/ 800100 w 3162300"/>
              <a:gd name="connsiteY70" fmla="*/ 3314700 h 5638800"/>
              <a:gd name="connsiteX71" fmla="*/ 790575 w 3162300"/>
              <a:gd name="connsiteY71" fmla="*/ 3400425 h 5638800"/>
              <a:gd name="connsiteX72" fmla="*/ 781050 w 3162300"/>
              <a:gd name="connsiteY72" fmla="*/ 3457575 h 5638800"/>
              <a:gd name="connsiteX73" fmla="*/ 704850 w 3162300"/>
              <a:gd name="connsiteY73" fmla="*/ 3448050 h 5638800"/>
              <a:gd name="connsiteX74" fmla="*/ 657225 w 3162300"/>
              <a:gd name="connsiteY74" fmla="*/ 3400425 h 5638800"/>
              <a:gd name="connsiteX75" fmla="*/ 628650 w 3162300"/>
              <a:gd name="connsiteY75" fmla="*/ 3390900 h 5638800"/>
              <a:gd name="connsiteX76" fmla="*/ 571500 w 3162300"/>
              <a:gd name="connsiteY76" fmla="*/ 3333750 h 5638800"/>
              <a:gd name="connsiteX77" fmla="*/ 552450 w 3162300"/>
              <a:gd name="connsiteY77" fmla="*/ 3305175 h 5638800"/>
              <a:gd name="connsiteX78" fmla="*/ 542925 w 3162300"/>
              <a:gd name="connsiteY78" fmla="*/ 3276600 h 5638800"/>
              <a:gd name="connsiteX79" fmla="*/ 447675 w 3162300"/>
              <a:gd name="connsiteY79" fmla="*/ 3209925 h 5638800"/>
              <a:gd name="connsiteX80" fmla="*/ 352425 w 3162300"/>
              <a:gd name="connsiteY80" fmla="*/ 3228975 h 5638800"/>
              <a:gd name="connsiteX81" fmla="*/ 323850 w 3162300"/>
              <a:gd name="connsiteY81" fmla="*/ 3257550 h 5638800"/>
              <a:gd name="connsiteX82" fmla="*/ 295275 w 3162300"/>
              <a:gd name="connsiteY82" fmla="*/ 3276600 h 5638800"/>
              <a:gd name="connsiteX83" fmla="*/ 266700 w 3162300"/>
              <a:gd name="connsiteY83" fmla="*/ 3267075 h 5638800"/>
              <a:gd name="connsiteX84" fmla="*/ 209550 w 3162300"/>
              <a:gd name="connsiteY84" fmla="*/ 3228975 h 5638800"/>
              <a:gd name="connsiteX85" fmla="*/ 152400 w 3162300"/>
              <a:gd name="connsiteY85" fmla="*/ 3209925 h 5638800"/>
              <a:gd name="connsiteX86" fmla="*/ 104775 w 3162300"/>
              <a:gd name="connsiteY86" fmla="*/ 3219450 h 5638800"/>
              <a:gd name="connsiteX87" fmla="*/ 76200 w 3162300"/>
              <a:gd name="connsiteY87" fmla="*/ 3228975 h 5638800"/>
              <a:gd name="connsiteX88" fmla="*/ 66675 w 3162300"/>
              <a:gd name="connsiteY88" fmla="*/ 3257550 h 5638800"/>
              <a:gd name="connsiteX89" fmla="*/ 47625 w 3162300"/>
              <a:gd name="connsiteY89" fmla="*/ 3286125 h 5638800"/>
              <a:gd name="connsiteX90" fmla="*/ 66675 w 3162300"/>
              <a:gd name="connsiteY90" fmla="*/ 3590925 h 5638800"/>
              <a:gd name="connsiteX91" fmla="*/ 85725 w 3162300"/>
              <a:gd name="connsiteY91" fmla="*/ 3657600 h 5638800"/>
              <a:gd name="connsiteX92" fmla="*/ 104775 w 3162300"/>
              <a:gd name="connsiteY92" fmla="*/ 3686175 h 5638800"/>
              <a:gd name="connsiteX93" fmla="*/ 114300 w 3162300"/>
              <a:gd name="connsiteY93" fmla="*/ 3714750 h 5638800"/>
              <a:gd name="connsiteX94" fmla="*/ 133350 w 3162300"/>
              <a:gd name="connsiteY94" fmla="*/ 3743325 h 5638800"/>
              <a:gd name="connsiteX95" fmla="*/ 152400 w 3162300"/>
              <a:gd name="connsiteY95" fmla="*/ 3800475 h 5638800"/>
              <a:gd name="connsiteX96" fmla="*/ 171450 w 3162300"/>
              <a:gd name="connsiteY96" fmla="*/ 3838575 h 5638800"/>
              <a:gd name="connsiteX97" fmla="*/ 161925 w 3162300"/>
              <a:gd name="connsiteY97" fmla="*/ 3990975 h 5638800"/>
              <a:gd name="connsiteX98" fmla="*/ 152400 w 3162300"/>
              <a:gd name="connsiteY98" fmla="*/ 4029075 h 5638800"/>
              <a:gd name="connsiteX99" fmla="*/ 161925 w 3162300"/>
              <a:gd name="connsiteY99" fmla="*/ 4171950 h 5638800"/>
              <a:gd name="connsiteX100" fmla="*/ 200025 w 3162300"/>
              <a:gd name="connsiteY100" fmla="*/ 4257675 h 5638800"/>
              <a:gd name="connsiteX101" fmla="*/ 238125 w 3162300"/>
              <a:gd name="connsiteY101" fmla="*/ 4314825 h 5638800"/>
              <a:gd name="connsiteX102" fmla="*/ 257175 w 3162300"/>
              <a:gd name="connsiteY102" fmla="*/ 4371975 h 5638800"/>
              <a:gd name="connsiteX103" fmla="*/ 342900 w 3162300"/>
              <a:gd name="connsiteY103" fmla="*/ 4419600 h 5638800"/>
              <a:gd name="connsiteX104" fmla="*/ 333375 w 3162300"/>
              <a:gd name="connsiteY104" fmla="*/ 4533900 h 5638800"/>
              <a:gd name="connsiteX105" fmla="*/ 304800 w 3162300"/>
              <a:gd name="connsiteY105" fmla="*/ 4552950 h 5638800"/>
              <a:gd name="connsiteX106" fmla="*/ 276225 w 3162300"/>
              <a:gd name="connsiteY106" fmla="*/ 4581525 h 5638800"/>
              <a:gd name="connsiteX107" fmla="*/ 238125 w 3162300"/>
              <a:gd name="connsiteY107" fmla="*/ 4638675 h 5638800"/>
              <a:gd name="connsiteX108" fmla="*/ 219075 w 3162300"/>
              <a:gd name="connsiteY108" fmla="*/ 4667250 h 5638800"/>
              <a:gd name="connsiteX109" fmla="*/ 190500 w 3162300"/>
              <a:gd name="connsiteY109" fmla="*/ 4676775 h 5638800"/>
              <a:gd name="connsiteX110" fmla="*/ 152400 w 3162300"/>
              <a:gd name="connsiteY110" fmla="*/ 4733925 h 5638800"/>
              <a:gd name="connsiteX111" fmla="*/ 161925 w 3162300"/>
              <a:gd name="connsiteY111" fmla="*/ 4762500 h 5638800"/>
              <a:gd name="connsiteX112" fmla="*/ 190500 w 3162300"/>
              <a:gd name="connsiteY112" fmla="*/ 4867275 h 5638800"/>
              <a:gd name="connsiteX113" fmla="*/ 180975 w 3162300"/>
              <a:gd name="connsiteY113" fmla="*/ 4962525 h 5638800"/>
              <a:gd name="connsiteX114" fmla="*/ 142875 w 3162300"/>
              <a:gd name="connsiteY114" fmla="*/ 5019675 h 5638800"/>
              <a:gd name="connsiteX115" fmla="*/ 114300 w 3162300"/>
              <a:gd name="connsiteY115" fmla="*/ 5076825 h 5638800"/>
              <a:gd name="connsiteX116" fmla="*/ 85725 w 3162300"/>
              <a:gd name="connsiteY116" fmla="*/ 5095875 h 5638800"/>
              <a:gd name="connsiteX117" fmla="*/ 57150 w 3162300"/>
              <a:gd name="connsiteY117" fmla="*/ 5153025 h 5638800"/>
              <a:gd name="connsiteX118" fmla="*/ 66675 w 3162300"/>
              <a:gd name="connsiteY118" fmla="*/ 5181600 h 5638800"/>
              <a:gd name="connsiteX119" fmla="*/ 104775 w 3162300"/>
              <a:gd name="connsiteY119" fmla="*/ 5343525 h 5638800"/>
              <a:gd name="connsiteX120" fmla="*/ 133350 w 3162300"/>
              <a:gd name="connsiteY120" fmla="*/ 5353050 h 5638800"/>
              <a:gd name="connsiteX121" fmla="*/ 171450 w 3162300"/>
              <a:gd name="connsiteY121" fmla="*/ 5438775 h 5638800"/>
              <a:gd name="connsiteX122" fmla="*/ 180975 w 3162300"/>
              <a:gd name="connsiteY122" fmla="*/ 5467350 h 5638800"/>
              <a:gd name="connsiteX123" fmla="*/ 142875 w 3162300"/>
              <a:gd name="connsiteY123" fmla="*/ 5524500 h 5638800"/>
              <a:gd name="connsiteX124" fmla="*/ 104775 w 3162300"/>
              <a:gd name="connsiteY124" fmla="*/ 5572125 h 5638800"/>
              <a:gd name="connsiteX125" fmla="*/ 38100 w 3162300"/>
              <a:gd name="connsiteY125" fmla="*/ 5638800 h 5638800"/>
              <a:gd name="connsiteX126" fmla="*/ 0 w 3162300"/>
              <a:gd name="connsiteY126" fmla="*/ 5591175 h 5638800"/>
              <a:gd name="connsiteX0" fmla="*/ 3162300 w 3162300"/>
              <a:gd name="connsiteY0" fmla="*/ 0 h 5638800"/>
              <a:gd name="connsiteX1" fmla="*/ 3133725 w 3162300"/>
              <a:gd name="connsiteY1" fmla="*/ 19050 h 5638800"/>
              <a:gd name="connsiteX2" fmla="*/ 3057525 w 3162300"/>
              <a:gd name="connsiteY2" fmla="*/ 104775 h 5638800"/>
              <a:gd name="connsiteX3" fmla="*/ 3000375 w 3162300"/>
              <a:gd name="connsiteY3" fmla="*/ 123825 h 5638800"/>
              <a:gd name="connsiteX4" fmla="*/ 2914650 w 3162300"/>
              <a:gd name="connsiteY4" fmla="*/ 171450 h 5638800"/>
              <a:gd name="connsiteX5" fmla="*/ 2867025 w 3162300"/>
              <a:gd name="connsiteY5" fmla="*/ 228600 h 5638800"/>
              <a:gd name="connsiteX6" fmla="*/ 2800350 w 3162300"/>
              <a:gd name="connsiteY6" fmla="*/ 314325 h 5638800"/>
              <a:gd name="connsiteX7" fmla="*/ 2771775 w 3162300"/>
              <a:gd name="connsiteY7" fmla="*/ 333375 h 5638800"/>
              <a:gd name="connsiteX8" fmla="*/ 2762250 w 3162300"/>
              <a:gd name="connsiteY8" fmla="*/ 361950 h 5638800"/>
              <a:gd name="connsiteX9" fmla="*/ 2714625 w 3162300"/>
              <a:gd name="connsiteY9" fmla="*/ 419100 h 5638800"/>
              <a:gd name="connsiteX10" fmla="*/ 2676525 w 3162300"/>
              <a:gd name="connsiteY10" fmla="*/ 466725 h 5638800"/>
              <a:gd name="connsiteX11" fmla="*/ 2638425 w 3162300"/>
              <a:gd name="connsiteY11" fmla="*/ 523875 h 5638800"/>
              <a:gd name="connsiteX12" fmla="*/ 2619375 w 3162300"/>
              <a:gd name="connsiteY12" fmla="*/ 552450 h 5638800"/>
              <a:gd name="connsiteX13" fmla="*/ 2600325 w 3162300"/>
              <a:gd name="connsiteY13" fmla="*/ 581025 h 5638800"/>
              <a:gd name="connsiteX14" fmla="*/ 2590800 w 3162300"/>
              <a:gd name="connsiteY14" fmla="*/ 676275 h 5638800"/>
              <a:gd name="connsiteX15" fmla="*/ 2581275 w 3162300"/>
              <a:gd name="connsiteY15" fmla="*/ 1009650 h 5638800"/>
              <a:gd name="connsiteX16" fmla="*/ 2543175 w 3162300"/>
              <a:gd name="connsiteY16" fmla="*/ 1114425 h 5638800"/>
              <a:gd name="connsiteX17" fmla="*/ 2524125 w 3162300"/>
              <a:gd name="connsiteY17" fmla="*/ 1171575 h 5638800"/>
              <a:gd name="connsiteX18" fmla="*/ 2514600 w 3162300"/>
              <a:gd name="connsiteY18" fmla="*/ 1200150 h 5638800"/>
              <a:gd name="connsiteX19" fmla="*/ 2524125 w 3162300"/>
              <a:gd name="connsiteY19" fmla="*/ 1266825 h 5638800"/>
              <a:gd name="connsiteX20" fmla="*/ 2543175 w 3162300"/>
              <a:gd name="connsiteY20" fmla="*/ 1343025 h 5638800"/>
              <a:gd name="connsiteX21" fmla="*/ 2552700 w 3162300"/>
              <a:gd name="connsiteY21" fmla="*/ 1409700 h 5638800"/>
              <a:gd name="connsiteX22" fmla="*/ 2581275 w 3162300"/>
              <a:gd name="connsiteY22" fmla="*/ 1504950 h 5638800"/>
              <a:gd name="connsiteX23" fmla="*/ 2590800 w 3162300"/>
              <a:gd name="connsiteY23" fmla="*/ 1533525 h 5638800"/>
              <a:gd name="connsiteX24" fmla="*/ 2600325 w 3162300"/>
              <a:gd name="connsiteY24" fmla="*/ 1562100 h 5638800"/>
              <a:gd name="connsiteX25" fmla="*/ 2667000 w 3162300"/>
              <a:gd name="connsiteY25" fmla="*/ 1647825 h 5638800"/>
              <a:gd name="connsiteX26" fmla="*/ 2638425 w 3162300"/>
              <a:gd name="connsiteY26" fmla="*/ 1838325 h 5638800"/>
              <a:gd name="connsiteX27" fmla="*/ 2609850 w 3162300"/>
              <a:gd name="connsiteY27" fmla="*/ 1857375 h 5638800"/>
              <a:gd name="connsiteX28" fmla="*/ 2571750 w 3162300"/>
              <a:gd name="connsiteY28" fmla="*/ 1876425 h 5638800"/>
              <a:gd name="connsiteX29" fmla="*/ 2495550 w 3162300"/>
              <a:gd name="connsiteY29" fmla="*/ 1924050 h 5638800"/>
              <a:gd name="connsiteX30" fmla="*/ 2438400 w 3162300"/>
              <a:gd name="connsiteY30" fmla="*/ 1962150 h 5638800"/>
              <a:gd name="connsiteX31" fmla="*/ 2381250 w 3162300"/>
              <a:gd name="connsiteY31" fmla="*/ 2047875 h 5638800"/>
              <a:gd name="connsiteX32" fmla="*/ 2362200 w 3162300"/>
              <a:gd name="connsiteY32" fmla="*/ 2076450 h 5638800"/>
              <a:gd name="connsiteX33" fmla="*/ 2333625 w 3162300"/>
              <a:gd name="connsiteY33" fmla="*/ 2095500 h 5638800"/>
              <a:gd name="connsiteX34" fmla="*/ 2305050 w 3162300"/>
              <a:gd name="connsiteY34" fmla="*/ 2152650 h 5638800"/>
              <a:gd name="connsiteX35" fmla="*/ 2295525 w 3162300"/>
              <a:gd name="connsiteY35" fmla="*/ 2181225 h 5638800"/>
              <a:gd name="connsiteX36" fmla="*/ 2276475 w 3162300"/>
              <a:gd name="connsiteY36" fmla="*/ 2209800 h 5638800"/>
              <a:gd name="connsiteX37" fmla="*/ 2257425 w 3162300"/>
              <a:gd name="connsiteY37" fmla="*/ 2266950 h 5638800"/>
              <a:gd name="connsiteX38" fmla="*/ 2190750 w 3162300"/>
              <a:gd name="connsiteY38" fmla="*/ 2352675 h 5638800"/>
              <a:gd name="connsiteX39" fmla="*/ 2181225 w 3162300"/>
              <a:gd name="connsiteY39" fmla="*/ 2381250 h 5638800"/>
              <a:gd name="connsiteX40" fmla="*/ 2095500 w 3162300"/>
              <a:gd name="connsiteY40" fmla="*/ 2457450 h 5638800"/>
              <a:gd name="connsiteX41" fmla="*/ 2047875 w 3162300"/>
              <a:gd name="connsiteY41" fmla="*/ 2495550 h 5638800"/>
              <a:gd name="connsiteX42" fmla="*/ 1933575 w 3162300"/>
              <a:gd name="connsiteY42" fmla="*/ 2543175 h 5638800"/>
              <a:gd name="connsiteX43" fmla="*/ 1876425 w 3162300"/>
              <a:gd name="connsiteY43" fmla="*/ 2562225 h 5638800"/>
              <a:gd name="connsiteX44" fmla="*/ 1819275 w 3162300"/>
              <a:gd name="connsiteY44" fmla="*/ 2600325 h 5638800"/>
              <a:gd name="connsiteX45" fmla="*/ 1800225 w 3162300"/>
              <a:gd name="connsiteY45" fmla="*/ 2628900 h 5638800"/>
              <a:gd name="connsiteX46" fmla="*/ 1743075 w 3162300"/>
              <a:gd name="connsiteY46" fmla="*/ 2667000 h 5638800"/>
              <a:gd name="connsiteX47" fmla="*/ 1695450 w 3162300"/>
              <a:gd name="connsiteY47" fmla="*/ 2724150 h 5638800"/>
              <a:gd name="connsiteX48" fmla="*/ 1647825 w 3162300"/>
              <a:gd name="connsiteY48" fmla="*/ 2838450 h 5638800"/>
              <a:gd name="connsiteX49" fmla="*/ 1619250 w 3162300"/>
              <a:gd name="connsiteY49" fmla="*/ 2857500 h 5638800"/>
              <a:gd name="connsiteX50" fmla="*/ 1619250 w 3162300"/>
              <a:gd name="connsiteY50" fmla="*/ 2981325 h 5638800"/>
              <a:gd name="connsiteX51" fmla="*/ 1609725 w 3162300"/>
              <a:gd name="connsiteY51" fmla="*/ 3086100 h 5638800"/>
              <a:gd name="connsiteX52" fmla="*/ 1581150 w 3162300"/>
              <a:gd name="connsiteY52" fmla="*/ 3105150 h 5638800"/>
              <a:gd name="connsiteX53" fmla="*/ 1571625 w 3162300"/>
              <a:gd name="connsiteY53" fmla="*/ 3181350 h 5638800"/>
              <a:gd name="connsiteX54" fmla="*/ 1562100 w 3162300"/>
              <a:gd name="connsiteY54" fmla="*/ 3267075 h 5638800"/>
              <a:gd name="connsiteX55" fmla="*/ 1476375 w 3162300"/>
              <a:gd name="connsiteY55" fmla="*/ 3257550 h 5638800"/>
              <a:gd name="connsiteX56" fmla="*/ 1419225 w 3162300"/>
              <a:gd name="connsiteY56" fmla="*/ 3209925 h 5638800"/>
              <a:gd name="connsiteX57" fmla="*/ 1390650 w 3162300"/>
              <a:gd name="connsiteY57" fmla="*/ 3200400 h 5638800"/>
              <a:gd name="connsiteX58" fmla="*/ 1362075 w 3162300"/>
              <a:gd name="connsiteY58" fmla="*/ 3171825 h 5638800"/>
              <a:gd name="connsiteX59" fmla="*/ 1304925 w 3162300"/>
              <a:gd name="connsiteY59" fmla="*/ 3133725 h 5638800"/>
              <a:gd name="connsiteX60" fmla="*/ 1276350 w 3162300"/>
              <a:gd name="connsiteY60" fmla="*/ 3114675 h 5638800"/>
              <a:gd name="connsiteX61" fmla="*/ 1247775 w 3162300"/>
              <a:gd name="connsiteY61" fmla="*/ 3086100 h 5638800"/>
              <a:gd name="connsiteX62" fmla="*/ 1190625 w 3162300"/>
              <a:gd name="connsiteY62" fmla="*/ 3067050 h 5638800"/>
              <a:gd name="connsiteX63" fmla="*/ 1047750 w 3162300"/>
              <a:gd name="connsiteY63" fmla="*/ 3086100 h 5638800"/>
              <a:gd name="connsiteX64" fmla="*/ 1019175 w 3162300"/>
              <a:gd name="connsiteY64" fmla="*/ 3095625 h 5638800"/>
              <a:gd name="connsiteX65" fmla="*/ 914400 w 3162300"/>
              <a:gd name="connsiteY65" fmla="*/ 3124200 h 5638800"/>
              <a:gd name="connsiteX66" fmla="*/ 885825 w 3162300"/>
              <a:gd name="connsiteY66" fmla="*/ 3152775 h 5638800"/>
              <a:gd name="connsiteX67" fmla="*/ 828675 w 3162300"/>
              <a:gd name="connsiteY67" fmla="*/ 3200400 h 5638800"/>
              <a:gd name="connsiteX68" fmla="*/ 809625 w 3162300"/>
              <a:gd name="connsiteY68" fmla="*/ 3238500 h 5638800"/>
              <a:gd name="connsiteX69" fmla="*/ 800100 w 3162300"/>
              <a:gd name="connsiteY69" fmla="*/ 3314700 h 5638800"/>
              <a:gd name="connsiteX70" fmla="*/ 790575 w 3162300"/>
              <a:gd name="connsiteY70" fmla="*/ 3400425 h 5638800"/>
              <a:gd name="connsiteX71" fmla="*/ 781050 w 3162300"/>
              <a:gd name="connsiteY71" fmla="*/ 3457575 h 5638800"/>
              <a:gd name="connsiteX72" fmla="*/ 704850 w 3162300"/>
              <a:gd name="connsiteY72" fmla="*/ 3448050 h 5638800"/>
              <a:gd name="connsiteX73" fmla="*/ 657225 w 3162300"/>
              <a:gd name="connsiteY73" fmla="*/ 3400425 h 5638800"/>
              <a:gd name="connsiteX74" fmla="*/ 628650 w 3162300"/>
              <a:gd name="connsiteY74" fmla="*/ 3390900 h 5638800"/>
              <a:gd name="connsiteX75" fmla="*/ 571500 w 3162300"/>
              <a:gd name="connsiteY75" fmla="*/ 3333750 h 5638800"/>
              <a:gd name="connsiteX76" fmla="*/ 552450 w 3162300"/>
              <a:gd name="connsiteY76" fmla="*/ 3305175 h 5638800"/>
              <a:gd name="connsiteX77" fmla="*/ 542925 w 3162300"/>
              <a:gd name="connsiteY77" fmla="*/ 3276600 h 5638800"/>
              <a:gd name="connsiteX78" fmla="*/ 447675 w 3162300"/>
              <a:gd name="connsiteY78" fmla="*/ 3209925 h 5638800"/>
              <a:gd name="connsiteX79" fmla="*/ 352425 w 3162300"/>
              <a:gd name="connsiteY79" fmla="*/ 3228975 h 5638800"/>
              <a:gd name="connsiteX80" fmla="*/ 323850 w 3162300"/>
              <a:gd name="connsiteY80" fmla="*/ 3257550 h 5638800"/>
              <a:gd name="connsiteX81" fmla="*/ 295275 w 3162300"/>
              <a:gd name="connsiteY81" fmla="*/ 3276600 h 5638800"/>
              <a:gd name="connsiteX82" fmla="*/ 266700 w 3162300"/>
              <a:gd name="connsiteY82" fmla="*/ 3267075 h 5638800"/>
              <a:gd name="connsiteX83" fmla="*/ 209550 w 3162300"/>
              <a:gd name="connsiteY83" fmla="*/ 3228975 h 5638800"/>
              <a:gd name="connsiteX84" fmla="*/ 152400 w 3162300"/>
              <a:gd name="connsiteY84" fmla="*/ 3209925 h 5638800"/>
              <a:gd name="connsiteX85" fmla="*/ 104775 w 3162300"/>
              <a:gd name="connsiteY85" fmla="*/ 3219450 h 5638800"/>
              <a:gd name="connsiteX86" fmla="*/ 76200 w 3162300"/>
              <a:gd name="connsiteY86" fmla="*/ 3228975 h 5638800"/>
              <a:gd name="connsiteX87" fmla="*/ 66675 w 3162300"/>
              <a:gd name="connsiteY87" fmla="*/ 3257550 h 5638800"/>
              <a:gd name="connsiteX88" fmla="*/ 47625 w 3162300"/>
              <a:gd name="connsiteY88" fmla="*/ 3286125 h 5638800"/>
              <a:gd name="connsiteX89" fmla="*/ 66675 w 3162300"/>
              <a:gd name="connsiteY89" fmla="*/ 3590925 h 5638800"/>
              <a:gd name="connsiteX90" fmla="*/ 85725 w 3162300"/>
              <a:gd name="connsiteY90" fmla="*/ 3657600 h 5638800"/>
              <a:gd name="connsiteX91" fmla="*/ 104775 w 3162300"/>
              <a:gd name="connsiteY91" fmla="*/ 3686175 h 5638800"/>
              <a:gd name="connsiteX92" fmla="*/ 114300 w 3162300"/>
              <a:gd name="connsiteY92" fmla="*/ 3714750 h 5638800"/>
              <a:gd name="connsiteX93" fmla="*/ 133350 w 3162300"/>
              <a:gd name="connsiteY93" fmla="*/ 3743325 h 5638800"/>
              <a:gd name="connsiteX94" fmla="*/ 152400 w 3162300"/>
              <a:gd name="connsiteY94" fmla="*/ 3800475 h 5638800"/>
              <a:gd name="connsiteX95" fmla="*/ 171450 w 3162300"/>
              <a:gd name="connsiteY95" fmla="*/ 3838575 h 5638800"/>
              <a:gd name="connsiteX96" fmla="*/ 161925 w 3162300"/>
              <a:gd name="connsiteY96" fmla="*/ 3990975 h 5638800"/>
              <a:gd name="connsiteX97" fmla="*/ 152400 w 3162300"/>
              <a:gd name="connsiteY97" fmla="*/ 4029075 h 5638800"/>
              <a:gd name="connsiteX98" fmla="*/ 161925 w 3162300"/>
              <a:gd name="connsiteY98" fmla="*/ 4171950 h 5638800"/>
              <a:gd name="connsiteX99" fmla="*/ 200025 w 3162300"/>
              <a:gd name="connsiteY99" fmla="*/ 4257675 h 5638800"/>
              <a:gd name="connsiteX100" fmla="*/ 238125 w 3162300"/>
              <a:gd name="connsiteY100" fmla="*/ 4314825 h 5638800"/>
              <a:gd name="connsiteX101" fmla="*/ 257175 w 3162300"/>
              <a:gd name="connsiteY101" fmla="*/ 4371975 h 5638800"/>
              <a:gd name="connsiteX102" fmla="*/ 342900 w 3162300"/>
              <a:gd name="connsiteY102" fmla="*/ 4419600 h 5638800"/>
              <a:gd name="connsiteX103" fmla="*/ 333375 w 3162300"/>
              <a:gd name="connsiteY103" fmla="*/ 4533900 h 5638800"/>
              <a:gd name="connsiteX104" fmla="*/ 304800 w 3162300"/>
              <a:gd name="connsiteY104" fmla="*/ 4552950 h 5638800"/>
              <a:gd name="connsiteX105" fmla="*/ 276225 w 3162300"/>
              <a:gd name="connsiteY105" fmla="*/ 4581525 h 5638800"/>
              <a:gd name="connsiteX106" fmla="*/ 238125 w 3162300"/>
              <a:gd name="connsiteY106" fmla="*/ 4638675 h 5638800"/>
              <a:gd name="connsiteX107" fmla="*/ 219075 w 3162300"/>
              <a:gd name="connsiteY107" fmla="*/ 4667250 h 5638800"/>
              <a:gd name="connsiteX108" fmla="*/ 190500 w 3162300"/>
              <a:gd name="connsiteY108" fmla="*/ 4676775 h 5638800"/>
              <a:gd name="connsiteX109" fmla="*/ 152400 w 3162300"/>
              <a:gd name="connsiteY109" fmla="*/ 4733925 h 5638800"/>
              <a:gd name="connsiteX110" fmla="*/ 161925 w 3162300"/>
              <a:gd name="connsiteY110" fmla="*/ 4762500 h 5638800"/>
              <a:gd name="connsiteX111" fmla="*/ 190500 w 3162300"/>
              <a:gd name="connsiteY111" fmla="*/ 4867275 h 5638800"/>
              <a:gd name="connsiteX112" fmla="*/ 180975 w 3162300"/>
              <a:gd name="connsiteY112" fmla="*/ 4962525 h 5638800"/>
              <a:gd name="connsiteX113" fmla="*/ 142875 w 3162300"/>
              <a:gd name="connsiteY113" fmla="*/ 5019675 h 5638800"/>
              <a:gd name="connsiteX114" fmla="*/ 114300 w 3162300"/>
              <a:gd name="connsiteY114" fmla="*/ 5076825 h 5638800"/>
              <a:gd name="connsiteX115" fmla="*/ 85725 w 3162300"/>
              <a:gd name="connsiteY115" fmla="*/ 5095875 h 5638800"/>
              <a:gd name="connsiteX116" fmla="*/ 57150 w 3162300"/>
              <a:gd name="connsiteY116" fmla="*/ 5153025 h 5638800"/>
              <a:gd name="connsiteX117" fmla="*/ 66675 w 3162300"/>
              <a:gd name="connsiteY117" fmla="*/ 5181600 h 5638800"/>
              <a:gd name="connsiteX118" fmla="*/ 104775 w 3162300"/>
              <a:gd name="connsiteY118" fmla="*/ 5343525 h 5638800"/>
              <a:gd name="connsiteX119" fmla="*/ 133350 w 3162300"/>
              <a:gd name="connsiteY119" fmla="*/ 5353050 h 5638800"/>
              <a:gd name="connsiteX120" fmla="*/ 171450 w 3162300"/>
              <a:gd name="connsiteY120" fmla="*/ 5438775 h 5638800"/>
              <a:gd name="connsiteX121" fmla="*/ 180975 w 3162300"/>
              <a:gd name="connsiteY121" fmla="*/ 5467350 h 5638800"/>
              <a:gd name="connsiteX122" fmla="*/ 142875 w 3162300"/>
              <a:gd name="connsiteY122" fmla="*/ 5524500 h 5638800"/>
              <a:gd name="connsiteX123" fmla="*/ 104775 w 3162300"/>
              <a:gd name="connsiteY123" fmla="*/ 5572125 h 5638800"/>
              <a:gd name="connsiteX124" fmla="*/ 38100 w 3162300"/>
              <a:gd name="connsiteY124" fmla="*/ 5638800 h 5638800"/>
              <a:gd name="connsiteX125" fmla="*/ 0 w 3162300"/>
              <a:gd name="connsiteY125" fmla="*/ 5591175 h 5638800"/>
              <a:gd name="connsiteX0" fmla="*/ 3162300 w 3162300"/>
              <a:gd name="connsiteY0" fmla="*/ 330647 h 5969447"/>
              <a:gd name="connsiteX1" fmla="*/ 3133725 w 3162300"/>
              <a:gd name="connsiteY1" fmla="*/ 349697 h 5969447"/>
              <a:gd name="connsiteX2" fmla="*/ 3057525 w 3162300"/>
              <a:gd name="connsiteY2" fmla="*/ 435422 h 5969447"/>
              <a:gd name="connsiteX3" fmla="*/ 3000375 w 3162300"/>
              <a:gd name="connsiteY3" fmla="*/ 454472 h 5969447"/>
              <a:gd name="connsiteX4" fmla="*/ 2914650 w 3162300"/>
              <a:gd name="connsiteY4" fmla="*/ 502097 h 5969447"/>
              <a:gd name="connsiteX5" fmla="*/ 2867025 w 3162300"/>
              <a:gd name="connsiteY5" fmla="*/ 559247 h 5969447"/>
              <a:gd name="connsiteX6" fmla="*/ 2800350 w 3162300"/>
              <a:gd name="connsiteY6" fmla="*/ 644972 h 5969447"/>
              <a:gd name="connsiteX7" fmla="*/ 2771775 w 3162300"/>
              <a:gd name="connsiteY7" fmla="*/ 664022 h 5969447"/>
              <a:gd name="connsiteX8" fmla="*/ 2762250 w 3162300"/>
              <a:gd name="connsiteY8" fmla="*/ 692597 h 5969447"/>
              <a:gd name="connsiteX9" fmla="*/ 2714625 w 3162300"/>
              <a:gd name="connsiteY9" fmla="*/ 749747 h 5969447"/>
              <a:gd name="connsiteX10" fmla="*/ 2676525 w 3162300"/>
              <a:gd name="connsiteY10" fmla="*/ 797372 h 5969447"/>
              <a:gd name="connsiteX11" fmla="*/ 2638425 w 3162300"/>
              <a:gd name="connsiteY11" fmla="*/ 854522 h 5969447"/>
              <a:gd name="connsiteX12" fmla="*/ 2619375 w 3162300"/>
              <a:gd name="connsiteY12" fmla="*/ 883097 h 5969447"/>
              <a:gd name="connsiteX13" fmla="*/ 2600325 w 3162300"/>
              <a:gd name="connsiteY13" fmla="*/ 911672 h 5969447"/>
              <a:gd name="connsiteX14" fmla="*/ 2590800 w 3162300"/>
              <a:gd name="connsiteY14" fmla="*/ 1006922 h 5969447"/>
              <a:gd name="connsiteX15" fmla="*/ 2581275 w 3162300"/>
              <a:gd name="connsiteY15" fmla="*/ 1340297 h 5969447"/>
              <a:gd name="connsiteX16" fmla="*/ 2543175 w 3162300"/>
              <a:gd name="connsiteY16" fmla="*/ 1445072 h 5969447"/>
              <a:gd name="connsiteX17" fmla="*/ 2524125 w 3162300"/>
              <a:gd name="connsiteY17" fmla="*/ 1502222 h 5969447"/>
              <a:gd name="connsiteX18" fmla="*/ 2514600 w 3162300"/>
              <a:gd name="connsiteY18" fmla="*/ 1530797 h 5969447"/>
              <a:gd name="connsiteX19" fmla="*/ 2524125 w 3162300"/>
              <a:gd name="connsiteY19" fmla="*/ 1597472 h 5969447"/>
              <a:gd name="connsiteX20" fmla="*/ 2543175 w 3162300"/>
              <a:gd name="connsiteY20" fmla="*/ 1673672 h 5969447"/>
              <a:gd name="connsiteX21" fmla="*/ 2552700 w 3162300"/>
              <a:gd name="connsiteY21" fmla="*/ 1740347 h 5969447"/>
              <a:gd name="connsiteX22" fmla="*/ 2581275 w 3162300"/>
              <a:gd name="connsiteY22" fmla="*/ 1835597 h 5969447"/>
              <a:gd name="connsiteX23" fmla="*/ 2590800 w 3162300"/>
              <a:gd name="connsiteY23" fmla="*/ 1864172 h 5969447"/>
              <a:gd name="connsiteX24" fmla="*/ 2600325 w 3162300"/>
              <a:gd name="connsiteY24" fmla="*/ 1892747 h 5969447"/>
              <a:gd name="connsiteX25" fmla="*/ 2667000 w 3162300"/>
              <a:gd name="connsiteY25" fmla="*/ 1978472 h 5969447"/>
              <a:gd name="connsiteX26" fmla="*/ 2638425 w 3162300"/>
              <a:gd name="connsiteY26" fmla="*/ 2168972 h 5969447"/>
              <a:gd name="connsiteX27" fmla="*/ 2609850 w 3162300"/>
              <a:gd name="connsiteY27" fmla="*/ 2188022 h 5969447"/>
              <a:gd name="connsiteX28" fmla="*/ 2571750 w 3162300"/>
              <a:gd name="connsiteY28" fmla="*/ 2207072 h 5969447"/>
              <a:gd name="connsiteX29" fmla="*/ 2495550 w 3162300"/>
              <a:gd name="connsiteY29" fmla="*/ 2254697 h 5969447"/>
              <a:gd name="connsiteX30" fmla="*/ 2438400 w 3162300"/>
              <a:gd name="connsiteY30" fmla="*/ 2292797 h 5969447"/>
              <a:gd name="connsiteX31" fmla="*/ 2381250 w 3162300"/>
              <a:gd name="connsiteY31" fmla="*/ 2378522 h 5969447"/>
              <a:gd name="connsiteX32" fmla="*/ 2362200 w 3162300"/>
              <a:gd name="connsiteY32" fmla="*/ 2407097 h 5969447"/>
              <a:gd name="connsiteX33" fmla="*/ 2333625 w 3162300"/>
              <a:gd name="connsiteY33" fmla="*/ 2426147 h 5969447"/>
              <a:gd name="connsiteX34" fmla="*/ 2305050 w 3162300"/>
              <a:gd name="connsiteY34" fmla="*/ 2483297 h 5969447"/>
              <a:gd name="connsiteX35" fmla="*/ 2295525 w 3162300"/>
              <a:gd name="connsiteY35" fmla="*/ 2511872 h 5969447"/>
              <a:gd name="connsiteX36" fmla="*/ 2276475 w 3162300"/>
              <a:gd name="connsiteY36" fmla="*/ 2540447 h 5969447"/>
              <a:gd name="connsiteX37" fmla="*/ 2257425 w 3162300"/>
              <a:gd name="connsiteY37" fmla="*/ 2597597 h 5969447"/>
              <a:gd name="connsiteX38" fmla="*/ 2190750 w 3162300"/>
              <a:gd name="connsiteY38" fmla="*/ 2683322 h 5969447"/>
              <a:gd name="connsiteX39" fmla="*/ 2181225 w 3162300"/>
              <a:gd name="connsiteY39" fmla="*/ 2711897 h 5969447"/>
              <a:gd name="connsiteX40" fmla="*/ 2095500 w 3162300"/>
              <a:gd name="connsiteY40" fmla="*/ 2788097 h 5969447"/>
              <a:gd name="connsiteX41" fmla="*/ 2047875 w 3162300"/>
              <a:gd name="connsiteY41" fmla="*/ 2826197 h 5969447"/>
              <a:gd name="connsiteX42" fmla="*/ 1933575 w 3162300"/>
              <a:gd name="connsiteY42" fmla="*/ 2873822 h 5969447"/>
              <a:gd name="connsiteX43" fmla="*/ 1876425 w 3162300"/>
              <a:gd name="connsiteY43" fmla="*/ 2892872 h 5969447"/>
              <a:gd name="connsiteX44" fmla="*/ 1819275 w 3162300"/>
              <a:gd name="connsiteY44" fmla="*/ 2930972 h 5969447"/>
              <a:gd name="connsiteX45" fmla="*/ 1800225 w 3162300"/>
              <a:gd name="connsiteY45" fmla="*/ 2959547 h 5969447"/>
              <a:gd name="connsiteX46" fmla="*/ 1743075 w 3162300"/>
              <a:gd name="connsiteY46" fmla="*/ 2997647 h 5969447"/>
              <a:gd name="connsiteX47" fmla="*/ 1695450 w 3162300"/>
              <a:gd name="connsiteY47" fmla="*/ 3054797 h 5969447"/>
              <a:gd name="connsiteX48" fmla="*/ 1647825 w 3162300"/>
              <a:gd name="connsiteY48" fmla="*/ 3169097 h 5969447"/>
              <a:gd name="connsiteX49" fmla="*/ 1619250 w 3162300"/>
              <a:gd name="connsiteY49" fmla="*/ 3188147 h 5969447"/>
              <a:gd name="connsiteX50" fmla="*/ 1619250 w 3162300"/>
              <a:gd name="connsiteY50" fmla="*/ 3311972 h 5969447"/>
              <a:gd name="connsiteX51" fmla="*/ 1609725 w 3162300"/>
              <a:gd name="connsiteY51" fmla="*/ 3416747 h 5969447"/>
              <a:gd name="connsiteX52" fmla="*/ 1581150 w 3162300"/>
              <a:gd name="connsiteY52" fmla="*/ 3435797 h 5969447"/>
              <a:gd name="connsiteX53" fmla="*/ 1571625 w 3162300"/>
              <a:gd name="connsiteY53" fmla="*/ 3511997 h 5969447"/>
              <a:gd name="connsiteX54" fmla="*/ 1562100 w 3162300"/>
              <a:gd name="connsiteY54" fmla="*/ 3597722 h 5969447"/>
              <a:gd name="connsiteX55" fmla="*/ 1476375 w 3162300"/>
              <a:gd name="connsiteY55" fmla="*/ 3588197 h 5969447"/>
              <a:gd name="connsiteX56" fmla="*/ 1419225 w 3162300"/>
              <a:gd name="connsiteY56" fmla="*/ 3540572 h 5969447"/>
              <a:gd name="connsiteX57" fmla="*/ 1390650 w 3162300"/>
              <a:gd name="connsiteY57" fmla="*/ 3531047 h 5969447"/>
              <a:gd name="connsiteX58" fmla="*/ 1362075 w 3162300"/>
              <a:gd name="connsiteY58" fmla="*/ 3502472 h 5969447"/>
              <a:gd name="connsiteX59" fmla="*/ 1304925 w 3162300"/>
              <a:gd name="connsiteY59" fmla="*/ 3464372 h 5969447"/>
              <a:gd name="connsiteX60" fmla="*/ 1276350 w 3162300"/>
              <a:gd name="connsiteY60" fmla="*/ 3445322 h 5969447"/>
              <a:gd name="connsiteX61" fmla="*/ 1247775 w 3162300"/>
              <a:gd name="connsiteY61" fmla="*/ 3416747 h 5969447"/>
              <a:gd name="connsiteX62" fmla="*/ 1190625 w 3162300"/>
              <a:gd name="connsiteY62" fmla="*/ 3397697 h 5969447"/>
              <a:gd name="connsiteX63" fmla="*/ 1047750 w 3162300"/>
              <a:gd name="connsiteY63" fmla="*/ 3416747 h 5969447"/>
              <a:gd name="connsiteX64" fmla="*/ 1019175 w 3162300"/>
              <a:gd name="connsiteY64" fmla="*/ 3426272 h 5969447"/>
              <a:gd name="connsiteX65" fmla="*/ 914400 w 3162300"/>
              <a:gd name="connsiteY65" fmla="*/ 3454847 h 5969447"/>
              <a:gd name="connsiteX66" fmla="*/ 885825 w 3162300"/>
              <a:gd name="connsiteY66" fmla="*/ 3483422 h 5969447"/>
              <a:gd name="connsiteX67" fmla="*/ 828675 w 3162300"/>
              <a:gd name="connsiteY67" fmla="*/ 3531047 h 5969447"/>
              <a:gd name="connsiteX68" fmla="*/ 809625 w 3162300"/>
              <a:gd name="connsiteY68" fmla="*/ 3569147 h 5969447"/>
              <a:gd name="connsiteX69" fmla="*/ 800100 w 3162300"/>
              <a:gd name="connsiteY69" fmla="*/ 3645347 h 5969447"/>
              <a:gd name="connsiteX70" fmla="*/ 790575 w 3162300"/>
              <a:gd name="connsiteY70" fmla="*/ 3731072 h 5969447"/>
              <a:gd name="connsiteX71" fmla="*/ 781050 w 3162300"/>
              <a:gd name="connsiteY71" fmla="*/ 3788222 h 5969447"/>
              <a:gd name="connsiteX72" fmla="*/ 704850 w 3162300"/>
              <a:gd name="connsiteY72" fmla="*/ 3778697 h 5969447"/>
              <a:gd name="connsiteX73" fmla="*/ 657225 w 3162300"/>
              <a:gd name="connsiteY73" fmla="*/ 3731072 h 5969447"/>
              <a:gd name="connsiteX74" fmla="*/ 628650 w 3162300"/>
              <a:gd name="connsiteY74" fmla="*/ 3721547 h 5969447"/>
              <a:gd name="connsiteX75" fmla="*/ 571500 w 3162300"/>
              <a:gd name="connsiteY75" fmla="*/ 3664397 h 5969447"/>
              <a:gd name="connsiteX76" fmla="*/ 552450 w 3162300"/>
              <a:gd name="connsiteY76" fmla="*/ 3635822 h 5969447"/>
              <a:gd name="connsiteX77" fmla="*/ 542925 w 3162300"/>
              <a:gd name="connsiteY77" fmla="*/ 3607247 h 5969447"/>
              <a:gd name="connsiteX78" fmla="*/ 447675 w 3162300"/>
              <a:gd name="connsiteY78" fmla="*/ 3540572 h 5969447"/>
              <a:gd name="connsiteX79" fmla="*/ 352425 w 3162300"/>
              <a:gd name="connsiteY79" fmla="*/ 3559622 h 5969447"/>
              <a:gd name="connsiteX80" fmla="*/ 323850 w 3162300"/>
              <a:gd name="connsiteY80" fmla="*/ 3588197 h 5969447"/>
              <a:gd name="connsiteX81" fmla="*/ 295275 w 3162300"/>
              <a:gd name="connsiteY81" fmla="*/ 3607247 h 5969447"/>
              <a:gd name="connsiteX82" fmla="*/ 266700 w 3162300"/>
              <a:gd name="connsiteY82" fmla="*/ 3597722 h 5969447"/>
              <a:gd name="connsiteX83" fmla="*/ 209550 w 3162300"/>
              <a:gd name="connsiteY83" fmla="*/ 3559622 h 5969447"/>
              <a:gd name="connsiteX84" fmla="*/ 152400 w 3162300"/>
              <a:gd name="connsiteY84" fmla="*/ 3540572 h 5969447"/>
              <a:gd name="connsiteX85" fmla="*/ 104775 w 3162300"/>
              <a:gd name="connsiteY85" fmla="*/ 3550097 h 5969447"/>
              <a:gd name="connsiteX86" fmla="*/ 76200 w 3162300"/>
              <a:gd name="connsiteY86" fmla="*/ 3559622 h 5969447"/>
              <a:gd name="connsiteX87" fmla="*/ 66675 w 3162300"/>
              <a:gd name="connsiteY87" fmla="*/ 3588197 h 5969447"/>
              <a:gd name="connsiteX88" fmla="*/ 47625 w 3162300"/>
              <a:gd name="connsiteY88" fmla="*/ 3616772 h 5969447"/>
              <a:gd name="connsiteX89" fmla="*/ 66675 w 3162300"/>
              <a:gd name="connsiteY89" fmla="*/ 3921572 h 5969447"/>
              <a:gd name="connsiteX90" fmla="*/ 85725 w 3162300"/>
              <a:gd name="connsiteY90" fmla="*/ 3988247 h 5969447"/>
              <a:gd name="connsiteX91" fmla="*/ 104775 w 3162300"/>
              <a:gd name="connsiteY91" fmla="*/ 4016822 h 5969447"/>
              <a:gd name="connsiteX92" fmla="*/ 114300 w 3162300"/>
              <a:gd name="connsiteY92" fmla="*/ 4045397 h 5969447"/>
              <a:gd name="connsiteX93" fmla="*/ 133350 w 3162300"/>
              <a:gd name="connsiteY93" fmla="*/ 4073972 h 5969447"/>
              <a:gd name="connsiteX94" fmla="*/ 152400 w 3162300"/>
              <a:gd name="connsiteY94" fmla="*/ 4131122 h 5969447"/>
              <a:gd name="connsiteX95" fmla="*/ 171450 w 3162300"/>
              <a:gd name="connsiteY95" fmla="*/ 4169222 h 5969447"/>
              <a:gd name="connsiteX96" fmla="*/ 161925 w 3162300"/>
              <a:gd name="connsiteY96" fmla="*/ 4321622 h 5969447"/>
              <a:gd name="connsiteX97" fmla="*/ 152400 w 3162300"/>
              <a:gd name="connsiteY97" fmla="*/ 4359722 h 5969447"/>
              <a:gd name="connsiteX98" fmla="*/ 161925 w 3162300"/>
              <a:gd name="connsiteY98" fmla="*/ 4502597 h 5969447"/>
              <a:gd name="connsiteX99" fmla="*/ 200025 w 3162300"/>
              <a:gd name="connsiteY99" fmla="*/ 4588322 h 5969447"/>
              <a:gd name="connsiteX100" fmla="*/ 238125 w 3162300"/>
              <a:gd name="connsiteY100" fmla="*/ 4645472 h 5969447"/>
              <a:gd name="connsiteX101" fmla="*/ 257175 w 3162300"/>
              <a:gd name="connsiteY101" fmla="*/ 4702622 h 5969447"/>
              <a:gd name="connsiteX102" fmla="*/ 342900 w 3162300"/>
              <a:gd name="connsiteY102" fmla="*/ 4750247 h 5969447"/>
              <a:gd name="connsiteX103" fmla="*/ 333375 w 3162300"/>
              <a:gd name="connsiteY103" fmla="*/ 4864547 h 5969447"/>
              <a:gd name="connsiteX104" fmla="*/ 304800 w 3162300"/>
              <a:gd name="connsiteY104" fmla="*/ 4883597 h 5969447"/>
              <a:gd name="connsiteX105" fmla="*/ 276225 w 3162300"/>
              <a:gd name="connsiteY105" fmla="*/ 4912172 h 5969447"/>
              <a:gd name="connsiteX106" fmla="*/ 238125 w 3162300"/>
              <a:gd name="connsiteY106" fmla="*/ 4969322 h 5969447"/>
              <a:gd name="connsiteX107" fmla="*/ 219075 w 3162300"/>
              <a:gd name="connsiteY107" fmla="*/ 4997897 h 5969447"/>
              <a:gd name="connsiteX108" fmla="*/ 190500 w 3162300"/>
              <a:gd name="connsiteY108" fmla="*/ 5007422 h 5969447"/>
              <a:gd name="connsiteX109" fmla="*/ 152400 w 3162300"/>
              <a:gd name="connsiteY109" fmla="*/ 5064572 h 5969447"/>
              <a:gd name="connsiteX110" fmla="*/ 161925 w 3162300"/>
              <a:gd name="connsiteY110" fmla="*/ 5093147 h 5969447"/>
              <a:gd name="connsiteX111" fmla="*/ 190500 w 3162300"/>
              <a:gd name="connsiteY111" fmla="*/ 5197922 h 5969447"/>
              <a:gd name="connsiteX112" fmla="*/ 180975 w 3162300"/>
              <a:gd name="connsiteY112" fmla="*/ 5293172 h 5969447"/>
              <a:gd name="connsiteX113" fmla="*/ 142875 w 3162300"/>
              <a:gd name="connsiteY113" fmla="*/ 5350322 h 5969447"/>
              <a:gd name="connsiteX114" fmla="*/ 114300 w 3162300"/>
              <a:gd name="connsiteY114" fmla="*/ 5407472 h 5969447"/>
              <a:gd name="connsiteX115" fmla="*/ 85725 w 3162300"/>
              <a:gd name="connsiteY115" fmla="*/ 5426522 h 5969447"/>
              <a:gd name="connsiteX116" fmla="*/ 57150 w 3162300"/>
              <a:gd name="connsiteY116" fmla="*/ 5483672 h 5969447"/>
              <a:gd name="connsiteX117" fmla="*/ 66675 w 3162300"/>
              <a:gd name="connsiteY117" fmla="*/ 5512247 h 5969447"/>
              <a:gd name="connsiteX118" fmla="*/ 104775 w 3162300"/>
              <a:gd name="connsiteY118" fmla="*/ 5674172 h 5969447"/>
              <a:gd name="connsiteX119" fmla="*/ 133350 w 3162300"/>
              <a:gd name="connsiteY119" fmla="*/ 5683697 h 5969447"/>
              <a:gd name="connsiteX120" fmla="*/ 171450 w 3162300"/>
              <a:gd name="connsiteY120" fmla="*/ 5769422 h 5969447"/>
              <a:gd name="connsiteX121" fmla="*/ 180975 w 3162300"/>
              <a:gd name="connsiteY121" fmla="*/ 5797997 h 5969447"/>
              <a:gd name="connsiteX122" fmla="*/ 142875 w 3162300"/>
              <a:gd name="connsiteY122" fmla="*/ 5855147 h 5969447"/>
              <a:gd name="connsiteX123" fmla="*/ 104775 w 3162300"/>
              <a:gd name="connsiteY123" fmla="*/ 5902772 h 5969447"/>
              <a:gd name="connsiteX124" fmla="*/ 38100 w 3162300"/>
              <a:gd name="connsiteY124" fmla="*/ 5969447 h 5969447"/>
              <a:gd name="connsiteX125" fmla="*/ 0 w 3162300"/>
              <a:gd name="connsiteY125" fmla="*/ 5921822 h 5969447"/>
              <a:gd name="connsiteX0" fmla="*/ 2705100 w 3141820"/>
              <a:gd name="connsiteY0" fmla="*/ 330647 h 6045647"/>
              <a:gd name="connsiteX1" fmla="*/ 3133725 w 3141820"/>
              <a:gd name="connsiteY1" fmla="*/ 425897 h 6045647"/>
              <a:gd name="connsiteX2" fmla="*/ 3057525 w 3141820"/>
              <a:gd name="connsiteY2" fmla="*/ 511622 h 6045647"/>
              <a:gd name="connsiteX3" fmla="*/ 3000375 w 3141820"/>
              <a:gd name="connsiteY3" fmla="*/ 530672 h 6045647"/>
              <a:gd name="connsiteX4" fmla="*/ 2914650 w 3141820"/>
              <a:gd name="connsiteY4" fmla="*/ 578297 h 6045647"/>
              <a:gd name="connsiteX5" fmla="*/ 2867025 w 3141820"/>
              <a:gd name="connsiteY5" fmla="*/ 635447 h 6045647"/>
              <a:gd name="connsiteX6" fmla="*/ 2800350 w 3141820"/>
              <a:gd name="connsiteY6" fmla="*/ 721172 h 6045647"/>
              <a:gd name="connsiteX7" fmla="*/ 2771775 w 3141820"/>
              <a:gd name="connsiteY7" fmla="*/ 740222 h 6045647"/>
              <a:gd name="connsiteX8" fmla="*/ 2762250 w 3141820"/>
              <a:gd name="connsiteY8" fmla="*/ 768797 h 6045647"/>
              <a:gd name="connsiteX9" fmla="*/ 2714625 w 3141820"/>
              <a:gd name="connsiteY9" fmla="*/ 825947 h 6045647"/>
              <a:gd name="connsiteX10" fmla="*/ 2676525 w 3141820"/>
              <a:gd name="connsiteY10" fmla="*/ 873572 h 6045647"/>
              <a:gd name="connsiteX11" fmla="*/ 2638425 w 3141820"/>
              <a:gd name="connsiteY11" fmla="*/ 930722 h 6045647"/>
              <a:gd name="connsiteX12" fmla="*/ 2619375 w 3141820"/>
              <a:gd name="connsiteY12" fmla="*/ 959297 h 6045647"/>
              <a:gd name="connsiteX13" fmla="*/ 2600325 w 3141820"/>
              <a:gd name="connsiteY13" fmla="*/ 987872 h 6045647"/>
              <a:gd name="connsiteX14" fmla="*/ 2590800 w 3141820"/>
              <a:gd name="connsiteY14" fmla="*/ 1083122 h 6045647"/>
              <a:gd name="connsiteX15" fmla="*/ 2581275 w 3141820"/>
              <a:gd name="connsiteY15" fmla="*/ 1416497 h 6045647"/>
              <a:gd name="connsiteX16" fmla="*/ 2543175 w 3141820"/>
              <a:gd name="connsiteY16" fmla="*/ 1521272 h 6045647"/>
              <a:gd name="connsiteX17" fmla="*/ 2524125 w 3141820"/>
              <a:gd name="connsiteY17" fmla="*/ 1578422 h 6045647"/>
              <a:gd name="connsiteX18" fmla="*/ 2514600 w 3141820"/>
              <a:gd name="connsiteY18" fmla="*/ 1606997 h 6045647"/>
              <a:gd name="connsiteX19" fmla="*/ 2524125 w 3141820"/>
              <a:gd name="connsiteY19" fmla="*/ 1673672 h 6045647"/>
              <a:gd name="connsiteX20" fmla="*/ 2543175 w 3141820"/>
              <a:gd name="connsiteY20" fmla="*/ 1749872 h 6045647"/>
              <a:gd name="connsiteX21" fmla="*/ 2552700 w 3141820"/>
              <a:gd name="connsiteY21" fmla="*/ 1816547 h 6045647"/>
              <a:gd name="connsiteX22" fmla="*/ 2581275 w 3141820"/>
              <a:gd name="connsiteY22" fmla="*/ 1911797 h 6045647"/>
              <a:gd name="connsiteX23" fmla="*/ 2590800 w 3141820"/>
              <a:gd name="connsiteY23" fmla="*/ 1940372 h 6045647"/>
              <a:gd name="connsiteX24" fmla="*/ 2600325 w 3141820"/>
              <a:gd name="connsiteY24" fmla="*/ 1968947 h 6045647"/>
              <a:gd name="connsiteX25" fmla="*/ 2667000 w 3141820"/>
              <a:gd name="connsiteY25" fmla="*/ 2054672 h 6045647"/>
              <a:gd name="connsiteX26" fmla="*/ 2638425 w 3141820"/>
              <a:gd name="connsiteY26" fmla="*/ 2245172 h 6045647"/>
              <a:gd name="connsiteX27" fmla="*/ 2609850 w 3141820"/>
              <a:gd name="connsiteY27" fmla="*/ 2264222 h 6045647"/>
              <a:gd name="connsiteX28" fmla="*/ 2571750 w 3141820"/>
              <a:gd name="connsiteY28" fmla="*/ 2283272 h 6045647"/>
              <a:gd name="connsiteX29" fmla="*/ 2495550 w 3141820"/>
              <a:gd name="connsiteY29" fmla="*/ 2330897 h 6045647"/>
              <a:gd name="connsiteX30" fmla="*/ 2438400 w 3141820"/>
              <a:gd name="connsiteY30" fmla="*/ 2368997 h 6045647"/>
              <a:gd name="connsiteX31" fmla="*/ 2381250 w 3141820"/>
              <a:gd name="connsiteY31" fmla="*/ 2454722 h 6045647"/>
              <a:gd name="connsiteX32" fmla="*/ 2362200 w 3141820"/>
              <a:gd name="connsiteY32" fmla="*/ 2483297 h 6045647"/>
              <a:gd name="connsiteX33" fmla="*/ 2333625 w 3141820"/>
              <a:gd name="connsiteY33" fmla="*/ 2502347 h 6045647"/>
              <a:gd name="connsiteX34" fmla="*/ 2305050 w 3141820"/>
              <a:gd name="connsiteY34" fmla="*/ 2559497 h 6045647"/>
              <a:gd name="connsiteX35" fmla="*/ 2295525 w 3141820"/>
              <a:gd name="connsiteY35" fmla="*/ 2588072 h 6045647"/>
              <a:gd name="connsiteX36" fmla="*/ 2276475 w 3141820"/>
              <a:gd name="connsiteY36" fmla="*/ 2616647 h 6045647"/>
              <a:gd name="connsiteX37" fmla="*/ 2257425 w 3141820"/>
              <a:gd name="connsiteY37" fmla="*/ 2673797 h 6045647"/>
              <a:gd name="connsiteX38" fmla="*/ 2190750 w 3141820"/>
              <a:gd name="connsiteY38" fmla="*/ 2759522 h 6045647"/>
              <a:gd name="connsiteX39" fmla="*/ 2181225 w 3141820"/>
              <a:gd name="connsiteY39" fmla="*/ 2788097 h 6045647"/>
              <a:gd name="connsiteX40" fmla="*/ 2095500 w 3141820"/>
              <a:gd name="connsiteY40" fmla="*/ 2864297 h 6045647"/>
              <a:gd name="connsiteX41" fmla="*/ 2047875 w 3141820"/>
              <a:gd name="connsiteY41" fmla="*/ 2902397 h 6045647"/>
              <a:gd name="connsiteX42" fmla="*/ 1933575 w 3141820"/>
              <a:gd name="connsiteY42" fmla="*/ 2950022 h 6045647"/>
              <a:gd name="connsiteX43" fmla="*/ 1876425 w 3141820"/>
              <a:gd name="connsiteY43" fmla="*/ 2969072 h 6045647"/>
              <a:gd name="connsiteX44" fmla="*/ 1819275 w 3141820"/>
              <a:gd name="connsiteY44" fmla="*/ 3007172 h 6045647"/>
              <a:gd name="connsiteX45" fmla="*/ 1800225 w 3141820"/>
              <a:gd name="connsiteY45" fmla="*/ 3035747 h 6045647"/>
              <a:gd name="connsiteX46" fmla="*/ 1743075 w 3141820"/>
              <a:gd name="connsiteY46" fmla="*/ 3073847 h 6045647"/>
              <a:gd name="connsiteX47" fmla="*/ 1695450 w 3141820"/>
              <a:gd name="connsiteY47" fmla="*/ 3130997 h 6045647"/>
              <a:gd name="connsiteX48" fmla="*/ 1647825 w 3141820"/>
              <a:gd name="connsiteY48" fmla="*/ 3245297 h 6045647"/>
              <a:gd name="connsiteX49" fmla="*/ 1619250 w 3141820"/>
              <a:gd name="connsiteY49" fmla="*/ 3264347 h 6045647"/>
              <a:gd name="connsiteX50" fmla="*/ 1619250 w 3141820"/>
              <a:gd name="connsiteY50" fmla="*/ 3388172 h 6045647"/>
              <a:gd name="connsiteX51" fmla="*/ 1609725 w 3141820"/>
              <a:gd name="connsiteY51" fmla="*/ 3492947 h 6045647"/>
              <a:gd name="connsiteX52" fmla="*/ 1581150 w 3141820"/>
              <a:gd name="connsiteY52" fmla="*/ 3511997 h 6045647"/>
              <a:gd name="connsiteX53" fmla="*/ 1571625 w 3141820"/>
              <a:gd name="connsiteY53" fmla="*/ 3588197 h 6045647"/>
              <a:gd name="connsiteX54" fmla="*/ 1562100 w 3141820"/>
              <a:gd name="connsiteY54" fmla="*/ 3673922 h 6045647"/>
              <a:gd name="connsiteX55" fmla="*/ 1476375 w 3141820"/>
              <a:gd name="connsiteY55" fmla="*/ 3664397 h 6045647"/>
              <a:gd name="connsiteX56" fmla="*/ 1419225 w 3141820"/>
              <a:gd name="connsiteY56" fmla="*/ 3616772 h 6045647"/>
              <a:gd name="connsiteX57" fmla="*/ 1390650 w 3141820"/>
              <a:gd name="connsiteY57" fmla="*/ 3607247 h 6045647"/>
              <a:gd name="connsiteX58" fmla="*/ 1362075 w 3141820"/>
              <a:gd name="connsiteY58" fmla="*/ 3578672 h 6045647"/>
              <a:gd name="connsiteX59" fmla="*/ 1304925 w 3141820"/>
              <a:gd name="connsiteY59" fmla="*/ 3540572 h 6045647"/>
              <a:gd name="connsiteX60" fmla="*/ 1276350 w 3141820"/>
              <a:gd name="connsiteY60" fmla="*/ 3521522 h 6045647"/>
              <a:gd name="connsiteX61" fmla="*/ 1247775 w 3141820"/>
              <a:gd name="connsiteY61" fmla="*/ 3492947 h 6045647"/>
              <a:gd name="connsiteX62" fmla="*/ 1190625 w 3141820"/>
              <a:gd name="connsiteY62" fmla="*/ 3473897 h 6045647"/>
              <a:gd name="connsiteX63" fmla="*/ 1047750 w 3141820"/>
              <a:gd name="connsiteY63" fmla="*/ 3492947 h 6045647"/>
              <a:gd name="connsiteX64" fmla="*/ 1019175 w 3141820"/>
              <a:gd name="connsiteY64" fmla="*/ 3502472 h 6045647"/>
              <a:gd name="connsiteX65" fmla="*/ 914400 w 3141820"/>
              <a:gd name="connsiteY65" fmla="*/ 3531047 h 6045647"/>
              <a:gd name="connsiteX66" fmla="*/ 885825 w 3141820"/>
              <a:gd name="connsiteY66" fmla="*/ 3559622 h 6045647"/>
              <a:gd name="connsiteX67" fmla="*/ 828675 w 3141820"/>
              <a:gd name="connsiteY67" fmla="*/ 3607247 h 6045647"/>
              <a:gd name="connsiteX68" fmla="*/ 809625 w 3141820"/>
              <a:gd name="connsiteY68" fmla="*/ 3645347 h 6045647"/>
              <a:gd name="connsiteX69" fmla="*/ 800100 w 3141820"/>
              <a:gd name="connsiteY69" fmla="*/ 3721547 h 6045647"/>
              <a:gd name="connsiteX70" fmla="*/ 790575 w 3141820"/>
              <a:gd name="connsiteY70" fmla="*/ 3807272 h 6045647"/>
              <a:gd name="connsiteX71" fmla="*/ 781050 w 3141820"/>
              <a:gd name="connsiteY71" fmla="*/ 3864422 h 6045647"/>
              <a:gd name="connsiteX72" fmla="*/ 704850 w 3141820"/>
              <a:gd name="connsiteY72" fmla="*/ 3854897 h 6045647"/>
              <a:gd name="connsiteX73" fmla="*/ 657225 w 3141820"/>
              <a:gd name="connsiteY73" fmla="*/ 3807272 h 6045647"/>
              <a:gd name="connsiteX74" fmla="*/ 628650 w 3141820"/>
              <a:gd name="connsiteY74" fmla="*/ 3797747 h 6045647"/>
              <a:gd name="connsiteX75" fmla="*/ 571500 w 3141820"/>
              <a:gd name="connsiteY75" fmla="*/ 3740597 h 6045647"/>
              <a:gd name="connsiteX76" fmla="*/ 552450 w 3141820"/>
              <a:gd name="connsiteY76" fmla="*/ 3712022 h 6045647"/>
              <a:gd name="connsiteX77" fmla="*/ 542925 w 3141820"/>
              <a:gd name="connsiteY77" fmla="*/ 3683447 h 6045647"/>
              <a:gd name="connsiteX78" fmla="*/ 447675 w 3141820"/>
              <a:gd name="connsiteY78" fmla="*/ 3616772 h 6045647"/>
              <a:gd name="connsiteX79" fmla="*/ 352425 w 3141820"/>
              <a:gd name="connsiteY79" fmla="*/ 3635822 h 6045647"/>
              <a:gd name="connsiteX80" fmla="*/ 323850 w 3141820"/>
              <a:gd name="connsiteY80" fmla="*/ 3664397 h 6045647"/>
              <a:gd name="connsiteX81" fmla="*/ 295275 w 3141820"/>
              <a:gd name="connsiteY81" fmla="*/ 3683447 h 6045647"/>
              <a:gd name="connsiteX82" fmla="*/ 266700 w 3141820"/>
              <a:gd name="connsiteY82" fmla="*/ 3673922 h 6045647"/>
              <a:gd name="connsiteX83" fmla="*/ 209550 w 3141820"/>
              <a:gd name="connsiteY83" fmla="*/ 3635822 h 6045647"/>
              <a:gd name="connsiteX84" fmla="*/ 152400 w 3141820"/>
              <a:gd name="connsiteY84" fmla="*/ 3616772 h 6045647"/>
              <a:gd name="connsiteX85" fmla="*/ 104775 w 3141820"/>
              <a:gd name="connsiteY85" fmla="*/ 3626297 h 6045647"/>
              <a:gd name="connsiteX86" fmla="*/ 76200 w 3141820"/>
              <a:gd name="connsiteY86" fmla="*/ 3635822 h 6045647"/>
              <a:gd name="connsiteX87" fmla="*/ 66675 w 3141820"/>
              <a:gd name="connsiteY87" fmla="*/ 3664397 h 6045647"/>
              <a:gd name="connsiteX88" fmla="*/ 47625 w 3141820"/>
              <a:gd name="connsiteY88" fmla="*/ 3692972 h 6045647"/>
              <a:gd name="connsiteX89" fmla="*/ 66675 w 3141820"/>
              <a:gd name="connsiteY89" fmla="*/ 3997772 h 6045647"/>
              <a:gd name="connsiteX90" fmla="*/ 85725 w 3141820"/>
              <a:gd name="connsiteY90" fmla="*/ 4064447 h 6045647"/>
              <a:gd name="connsiteX91" fmla="*/ 104775 w 3141820"/>
              <a:gd name="connsiteY91" fmla="*/ 4093022 h 6045647"/>
              <a:gd name="connsiteX92" fmla="*/ 114300 w 3141820"/>
              <a:gd name="connsiteY92" fmla="*/ 4121597 h 6045647"/>
              <a:gd name="connsiteX93" fmla="*/ 133350 w 3141820"/>
              <a:gd name="connsiteY93" fmla="*/ 4150172 h 6045647"/>
              <a:gd name="connsiteX94" fmla="*/ 152400 w 3141820"/>
              <a:gd name="connsiteY94" fmla="*/ 4207322 h 6045647"/>
              <a:gd name="connsiteX95" fmla="*/ 171450 w 3141820"/>
              <a:gd name="connsiteY95" fmla="*/ 4245422 h 6045647"/>
              <a:gd name="connsiteX96" fmla="*/ 161925 w 3141820"/>
              <a:gd name="connsiteY96" fmla="*/ 4397822 h 6045647"/>
              <a:gd name="connsiteX97" fmla="*/ 152400 w 3141820"/>
              <a:gd name="connsiteY97" fmla="*/ 4435922 h 6045647"/>
              <a:gd name="connsiteX98" fmla="*/ 161925 w 3141820"/>
              <a:gd name="connsiteY98" fmla="*/ 4578797 h 6045647"/>
              <a:gd name="connsiteX99" fmla="*/ 200025 w 3141820"/>
              <a:gd name="connsiteY99" fmla="*/ 4664522 h 6045647"/>
              <a:gd name="connsiteX100" fmla="*/ 238125 w 3141820"/>
              <a:gd name="connsiteY100" fmla="*/ 4721672 h 6045647"/>
              <a:gd name="connsiteX101" fmla="*/ 257175 w 3141820"/>
              <a:gd name="connsiteY101" fmla="*/ 4778822 h 6045647"/>
              <a:gd name="connsiteX102" fmla="*/ 342900 w 3141820"/>
              <a:gd name="connsiteY102" fmla="*/ 4826447 h 6045647"/>
              <a:gd name="connsiteX103" fmla="*/ 333375 w 3141820"/>
              <a:gd name="connsiteY103" fmla="*/ 4940747 h 6045647"/>
              <a:gd name="connsiteX104" fmla="*/ 304800 w 3141820"/>
              <a:gd name="connsiteY104" fmla="*/ 4959797 h 6045647"/>
              <a:gd name="connsiteX105" fmla="*/ 276225 w 3141820"/>
              <a:gd name="connsiteY105" fmla="*/ 4988372 h 6045647"/>
              <a:gd name="connsiteX106" fmla="*/ 238125 w 3141820"/>
              <a:gd name="connsiteY106" fmla="*/ 5045522 h 6045647"/>
              <a:gd name="connsiteX107" fmla="*/ 219075 w 3141820"/>
              <a:gd name="connsiteY107" fmla="*/ 5074097 h 6045647"/>
              <a:gd name="connsiteX108" fmla="*/ 190500 w 3141820"/>
              <a:gd name="connsiteY108" fmla="*/ 5083622 h 6045647"/>
              <a:gd name="connsiteX109" fmla="*/ 152400 w 3141820"/>
              <a:gd name="connsiteY109" fmla="*/ 5140772 h 6045647"/>
              <a:gd name="connsiteX110" fmla="*/ 161925 w 3141820"/>
              <a:gd name="connsiteY110" fmla="*/ 5169347 h 6045647"/>
              <a:gd name="connsiteX111" fmla="*/ 190500 w 3141820"/>
              <a:gd name="connsiteY111" fmla="*/ 5274122 h 6045647"/>
              <a:gd name="connsiteX112" fmla="*/ 180975 w 3141820"/>
              <a:gd name="connsiteY112" fmla="*/ 5369372 h 6045647"/>
              <a:gd name="connsiteX113" fmla="*/ 142875 w 3141820"/>
              <a:gd name="connsiteY113" fmla="*/ 5426522 h 6045647"/>
              <a:gd name="connsiteX114" fmla="*/ 114300 w 3141820"/>
              <a:gd name="connsiteY114" fmla="*/ 5483672 h 6045647"/>
              <a:gd name="connsiteX115" fmla="*/ 85725 w 3141820"/>
              <a:gd name="connsiteY115" fmla="*/ 5502722 h 6045647"/>
              <a:gd name="connsiteX116" fmla="*/ 57150 w 3141820"/>
              <a:gd name="connsiteY116" fmla="*/ 5559872 h 6045647"/>
              <a:gd name="connsiteX117" fmla="*/ 66675 w 3141820"/>
              <a:gd name="connsiteY117" fmla="*/ 5588447 h 6045647"/>
              <a:gd name="connsiteX118" fmla="*/ 104775 w 3141820"/>
              <a:gd name="connsiteY118" fmla="*/ 5750372 h 6045647"/>
              <a:gd name="connsiteX119" fmla="*/ 133350 w 3141820"/>
              <a:gd name="connsiteY119" fmla="*/ 5759897 h 6045647"/>
              <a:gd name="connsiteX120" fmla="*/ 171450 w 3141820"/>
              <a:gd name="connsiteY120" fmla="*/ 5845622 h 6045647"/>
              <a:gd name="connsiteX121" fmla="*/ 180975 w 3141820"/>
              <a:gd name="connsiteY121" fmla="*/ 5874197 h 6045647"/>
              <a:gd name="connsiteX122" fmla="*/ 142875 w 3141820"/>
              <a:gd name="connsiteY122" fmla="*/ 5931347 h 6045647"/>
              <a:gd name="connsiteX123" fmla="*/ 104775 w 3141820"/>
              <a:gd name="connsiteY123" fmla="*/ 5978972 h 6045647"/>
              <a:gd name="connsiteX124" fmla="*/ 38100 w 3141820"/>
              <a:gd name="connsiteY124" fmla="*/ 6045647 h 6045647"/>
              <a:gd name="connsiteX125" fmla="*/ 0 w 3141820"/>
              <a:gd name="connsiteY125" fmla="*/ 5998022 h 6045647"/>
              <a:gd name="connsiteX0" fmla="*/ 2705100 w 3141820"/>
              <a:gd name="connsiteY0" fmla="*/ 0 h 5715000"/>
              <a:gd name="connsiteX1" fmla="*/ 3133725 w 3141820"/>
              <a:gd name="connsiteY1" fmla="*/ 95250 h 5715000"/>
              <a:gd name="connsiteX2" fmla="*/ 3057525 w 3141820"/>
              <a:gd name="connsiteY2" fmla="*/ 180975 h 5715000"/>
              <a:gd name="connsiteX3" fmla="*/ 3000375 w 3141820"/>
              <a:gd name="connsiteY3" fmla="*/ 200025 h 5715000"/>
              <a:gd name="connsiteX4" fmla="*/ 2914650 w 3141820"/>
              <a:gd name="connsiteY4" fmla="*/ 247650 h 5715000"/>
              <a:gd name="connsiteX5" fmla="*/ 2867025 w 3141820"/>
              <a:gd name="connsiteY5" fmla="*/ 304800 h 5715000"/>
              <a:gd name="connsiteX6" fmla="*/ 2800350 w 3141820"/>
              <a:gd name="connsiteY6" fmla="*/ 390525 h 5715000"/>
              <a:gd name="connsiteX7" fmla="*/ 2771775 w 3141820"/>
              <a:gd name="connsiteY7" fmla="*/ 409575 h 5715000"/>
              <a:gd name="connsiteX8" fmla="*/ 2762250 w 3141820"/>
              <a:gd name="connsiteY8" fmla="*/ 438150 h 5715000"/>
              <a:gd name="connsiteX9" fmla="*/ 2714625 w 3141820"/>
              <a:gd name="connsiteY9" fmla="*/ 495300 h 5715000"/>
              <a:gd name="connsiteX10" fmla="*/ 2676525 w 3141820"/>
              <a:gd name="connsiteY10" fmla="*/ 542925 h 5715000"/>
              <a:gd name="connsiteX11" fmla="*/ 2638425 w 3141820"/>
              <a:gd name="connsiteY11" fmla="*/ 600075 h 5715000"/>
              <a:gd name="connsiteX12" fmla="*/ 2619375 w 3141820"/>
              <a:gd name="connsiteY12" fmla="*/ 628650 h 5715000"/>
              <a:gd name="connsiteX13" fmla="*/ 2600325 w 3141820"/>
              <a:gd name="connsiteY13" fmla="*/ 657225 h 5715000"/>
              <a:gd name="connsiteX14" fmla="*/ 2590800 w 3141820"/>
              <a:gd name="connsiteY14" fmla="*/ 752475 h 5715000"/>
              <a:gd name="connsiteX15" fmla="*/ 2581275 w 3141820"/>
              <a:gd name="connsiteY15" fmla="*/ 1085850 h 5715000"/>
              <a:gd name="connsiteX16" fmla="*/ 2543175 w 3141820"/>
              <a:gd name="connsiteY16" fmla="*/ 1190625 h 5715000"/>
              <a:gd name="connsiteX17" fmla="*/ 2524125 w 3141820"/>
              <a:gd name="connsiteY17" fmla="*/ 1247775 h 5715000"/>
              <a:gd name="connsiteX18" fmla="*/ 2514600 w 3141820"/>
              <a:gd name="connsiteY18" fmla="*/ 1276350 h 5715000"/>
              <a:gd name="connsiteX19" fmla="*/ 2524125 w 3141820"/>
              <a:gd name="connsiteY19" fmla="*/ 1343025 h 5715000"/>
              <a:gd name="connsiteX20" fmla="*/ 2543175 w 3141820"/>
              <a:gd name="connsiteY20" fmla="*/ 1419225 h 5715000"/>
              <a:gd name="connsiteX21" fmla="*/ 2552700 w 3141820"/>
              <a:gd name="connsiteY21" fmla="*/ 1485900 h 5715000"/>
              <a:gd name="connsiteX22" fmla="*/ 2581275 w 3141820"/>
              <a:gd name="connsiteY22" fmla="*/ 1581150 h 5715000"/>
              <a:gd name="connsiteX23" fmla="*/ 2590800 w 3141820"/>
              <a:gd name="connsiteY23" fmla="*/ 1609725 h 5715000"/>
              <a:gd name="connsiteX24" fmla="*/ 2600325 w 3141820"/>
              <a:gd name="connsiteY24" fmla="*/ 1638300 h 5715000"/>
              <a:gd name="connsiteX25" fmla="*/ 2667000 w 3141820"/>
              <a:gd name="connsiteY25" fmla="*/ 1724025 h 5715000"/>
              <a:gd name="connsiteX26" fmla="*/ 2638425 w 3141820"/>
              <a:gd name="connsiteY26" fmla="*/ 1914525 h 5715000"/>
              <a:gd name="connsiteX27" fmla="*/ 2609850 w 3141820"/>
              <a:gd name="connsiteY27" fmla="*/ 1933575 h 5715000"/>
              <a:gd name="connsiteX28" fmla="*/ 2571750 w 3141820"/>
              <a:gd name="connsiteY28" fmla="*/ 1952625 h 5715000"/>
              <a:gd name="connsiteX29" fmla="*/ 2495550 w 3141820"/>
              <a:gd name="connsiteY29" fmla="*/ 2000250 h 5715000"/>
              <a:gd name="connsiteX30" fmla="*/ 2438400 w 3141820"/>
              <a:gd name="connsiteY30" fmla="*/ 2038350 h 5715000"/>
              <a:gd name="connsiteX31" fmla="*/ 2381250 w 3141820"/>
              <a:gd name="connsiteY31" fmla="*/ 2124075 h 5715000"/>
              <a:gd name="connsiteX32" fmla="*/ 2362200 w 3141820"/>
              <a:gd name="connsiteY32" fmla="*/ 2152650 h 5715000"/>
              <a:gd name="connsiteX33" fmla="*/ 2333625 w 3141820"/>
              <a:gd name="connsiteY33" fmla="*/ 2171700 h 5715000"/>
              <a:gd name="connsiteX34" fmla="*/ 2305050 w 3141820"/>
              <a:gd name="connsiteY34" fmla="*/ 2228850 h 5715000"/>
              <a:gd name="connsiteX35" fmla="*/ 2295525 w 3141820"/>
              <a:gd name="connsiteY35" fmla="*/ 2257425 h 5715000"/>
              <a:gd name="connsiteX36" fmla="*/ 2276475 w 3141820"/>
              <a:gd name="connsiteY36" fmla="*/ 2286000 h 5715000"/>
              <a:gd name="connsiteX37" fmla="*/ 2257425 w 3141820"/>
              <a:gd name="connsiteY37" fmla="*/ 2343150 h 5715000"/>
              <a:gd name="connsiteX38" fmla="*/ 2190750 w 3141820"/>
              <a:gd name="connsiteY38" fmla="*/ 2428875 h 5715000"/>
              <a:gd name="connsiteX39" fmla="*/ 2181225 w 3141820"/>
              <a:gd name="connsiteY39" fmla="*/ 2457450 h 5715000"/>
              <a:gd name="connsiteX40" fmla="*/ 2095500 w 3141820"/>
              <a:gd name="connsiteY40" fmla="*/ 2533650 h 5715000"/>
              <a:gd name="connsiteX41" fmla="*/ 2047875 w 3141820"/>
              <a:gd name="connsiteY41" fmla="*/ 2571750 h 5715000"/>
              <a:gd name="connsiteX42" fmla="*/ 1933575 w 3141820"/>
              <a:gd name="connsiteY42" fmla="*/ 2619375 h 5715000"/>
              <a:gd name="connsiteX43" fmla="*/ 1876425 w 3141820"/>
              <a:gd name="connsiteY43" fmla="*/ 2638425 h 5715000"/>
              <a:gd name="connsiteX44" fmla="*/ 1819275 w 3141820"/>
              <a:gd name="connsiteY44" fmla="*/ 2676525 h 5715000"/>
              <a:gd name="connsiteX45" fmla="*/ 1800225 w 3141820"/>
              <a:gd name="connsiteY45" fmla="*/ 2705100 h 5715000"/>
              <a:gd name="connsiteX46" fmla="*/ 1743075 w 3141820"/>
              <a:gd name="connsiteY46" fmla="*/ 2743200 h 5715000"/>
              <a:gd name="connsiteX47" fmla="*/ 1695450 w 3141820"/>
              <a:gd name="connsiteY47" fmla="*/ 2800350 h 5715000"/>
              <a:gd name="connsiteX48" fmla="*/ 1647825 w 3141820"/>
              <a:gd name="connsiteY48" fmla="*/ 2914650 h 5715000"/>
              <a:gd name="connsiteX49" fmla="*/ 1619250 w 3141820"/>
              <a:gd name="connsiteY49" fmla="*/ 2933700 h 5715000"/>
              <a:gd name="connsiteX50" fmla="*/ 1619250 w 3141820"/>
              <a:gd name="connsiteY50" fmla="*/ 3057525 h 5715000"/>
              <a:gd name="connsiteX51" fmla="*/ 1609725 w 3141820"/>
              <a:gd name="connsiteY51" fmla="*/ 3162300 h 5715000"/>
              <a:gd name="connsiteX52" fmla="*/ 1581150 w 3141820"/>
              <a:gd name="connsiteY52" fmla="*/ 3181350 h 5715000"/>
              <a:gd name="connsiteX53" fmla="*/ 1571625 w 3141820"/>
              <a:gd name="connsiteY53" fmla="*/ 3257550 h 5715000"/>
              <a:gd name="connsiteX54" fmla="*/ 1562100 w 3141820"/>
              <a:gd name="connsiteY54" fmla="*/ 3343275 h 5715000"/>
              <a:gd name="connsiteX55" fmla="*/ 1476375 w 3141820"/>
              <a:gd name="connsiteY55" fmla="*/ 3333750 h 5715000"/>
              <a:gd name="connsiteX56" fmla="*/ 1419225 w 3141820"/>
              <a:gd name="connsiteY56" fmla="*/ 3286125 h 5715000"/>
              <a:gd name="connsiteX57" fmla="*/ 1390650 w 3141820"/>
              <a:gd name="connsiteY57" fmla="*/ 3276600 h 5715000"/>
              <a:gd name="connsiteX58" fmla="*/ 1362075 w 3141820"/>
              <a:gd name="connsiteY58" fmla="*/ 3248025 h 5715000"/>
              <a:gd name="connsiteX59" fmla="*/ 1304925 w 3141820"/>
              <a:gd name="connsiteY59" fmla="*/ 3209925 h 5715000"/>
              <a:gd name="connsiteX60" fmla="*/ 1276350 w 3141820"/>
              <a:gd name="connsiteY60" fmla="*/ 3190875 h 5715000"/>
              <a:gd name="connsiteX61" fmla="*/ 1247775 w 3141820"/>
              <a:gd name="connsiteY61" fmla="*/ 3162300 h 5715000"/>
              <a:gd name="connsiteX62" fmla="*/ 1190625 w 3141820"/>
              <a:gd name="connsiteY62" fmla="*/ 3143250 h 5715000"/>
              <a:gd name="connsiteX63" fmla="*/ 1047750 w 3141820"/>
              <a:gd name="connsiteY63" fmla="*/ 3162300 h 5715000"/>
              <a:gd name="connsiteX64" fmla="*/ 1019175 w 3141820"/>
              <a:gd name="connsiteY64" fmla="*/ 3171825 h 5715000"/>
              <a:gd name="connsiteX65" fmla="*/ 914400 w 3141820"/>
              <a:gd name="connsiteY65" fmla="*/ 3200400 h 5715000"/>
              <a:gd name="connsiteX66" fmla="*/ 885825 w 3141820"/>
              <a:gd name="connsiteY66" fmla="*/ 3228975 h 5715000"/>
              <a:gd name="connsiteX67" fmla="*/ 828675 w 3141820"/>
              <a:gd name="connsiteY67" fmla="*/ 3276600 h 5715000"/>
              <a:gd name="connsiteX68" fmla="*/ 809625 w 3141820"/>
              <a:gd name="connsiteY68" fmla="*/ 3314700 h 5715000"/>
              <a:gd name="connsiteX69" fmla="*/ 800100 w 3141820"/>
              <a:gd name="connsiteY69" fmla="*/ 3390900 h 5715000"/>
              <a:gd name="connsiteX70" fmla="*/ 790575 w 3141820"/>
              <a:gd name="connsiteY70" fmla="*/ 3476625 h 5715000"/>
              <a:gd name="connsiteX71" fmla="*/ 781050 w 3141820"/>
              <a:gd name="connsiteY71" fmla="*/ 3533775 h 5715000"/>
              <a:gd name="connsiteX72" fmla="*/ 704850 w 3141820"/>
              <a:gd name="connsiteY72" fmla="*/ 3524250 h 5715000"/>
              <a:gd name="connsiteX73" fmla="*/ 657225 w 3141820"/>
              <a:gd name="connsiteY73" fmla="*/ 3476625 h 5715000"/>
              <a:gd name="connsiteX74" fmla="*/ 628650 w 3141820"/>
              <a:gd name="connsiteY74" fmla="*/ 3467100 h 5715000"/>
              <a:gd name="connsiteX75" fmla="*/ 571500 w 3141820"/>
              <a:gd name="connsiteY75" fmla="*/ 3409950 h 5715000"/>
              <a:gd name="connsiteX76" fmla="*/ 552450 w 3141820"/>
              <a:gd name="connsiteY76" fmla="*/ 3381375 h 5715000"/>
              <a:gd name="connsiteX77" fmla="*/ 542925 w 3141820"/>
              <a:gd name="connsiteY77" fmla="*/ 3352800 h 5715000"/>
              <a:gd name="connsiteX78" fmla="*/ 447675 w 3141820"/>
              <a:gd name="connsiteY78" fmla="*/ 3286125 h 5715000"/>
              <a:gd name="connsiteX79" fmla="*/ 352425 w 3141820"/>
              <a:gd name="connsiteY79" fmla="*/ 3305175 h 5715000"/>
              <a:gd name="connsiteX80" fmla="*/ 323850 w 3141820"/>
              <a:gd name="connsiteY80" fmla="*/ 3333750 h 5715000"/>
              <a:gd name="connsiteX81" fmla="*/ 295275 w 3141820"/>
              <a:gd name="connsiteY81" fmla="*/ 3352800 h 5715000"/>
              <a:gd name="connsiteX82" fmla="*/ 266700 w 3141820"/>
              <a:gd name="connsiteY82" fmla="*/ 3343275 h 5715000"/>
              <a:gd name="connsiteX83" fmla="*/ 209550 w 3141820"/>
              <a:gd name="connsiteY83" fmla="*/ 3305175 h 5715000"/>
              <a:gd name="connsiteX84" fmla="*/ 152400 w 3141820"/>
              <a:gd name="connsiteY84" fmla="*/ 3286125 h 5715000"/>
              <a:gd name="connsiteX85" fmla="*/ 104775 w 3141820"/>
              <a:gd name="connsiteY85" fmla="*/ 3295650 h 5715000"/>
              <a:gd name="connsiteX86" fmla="*/ 76200 w 3141820"/>
              <a:gd name="connsiteY86" fmla="*/ 3305175 h 5715000"/>
              <a:gd name="connsiteX87" fmla="*/ 66675 w 3141820"/>
              <a:gd name="connsiteY87" fmla="*/ 3333750 h 5715000"/>
              <a:gd name="connsiteX88" fmla="*/ 47625 w 3141820"/>
              <a:gd name="connsiteY88" fmla="*/ 3362325 h 5715000"/>
              <a:gd name="connsiteX89" fmla="*/ 66675 w 3141820"/>
              <a:gd name="connsiteY89" fmla="*/ 3667125 h 5715000"/>
              <a:gd name="connsiteX90" fmla="*/ 85725 w 3141820"/>
              <a:gd name="connsiteY90" fmla="*/ 3733800 h 5715000"/>
              <a:gd name="connsiteX91" fmla="*/ 104775 w 3141820"/>
              <a:gd name="connsiteY91" fmla="*/ 3762375 h 5715000"/>
              <a:gd name="connsiteX92" fmla="*/ 114300 w 3141820"/>
              <a:gd name="connsiteY92" fmla="*/ 3790950 h 5715000"/>
              <a:gd name="connsiteX93" fmla="*/ 133350 w 3141820"/>
              <a:gd name="connsiteY93" fmla="*/ 3819525 h 5715000"/>
              <a:gd name="connsiteX94" fmla="*/ 152400 w 3141820"/>
              <a:gd name="connsiteY94" fmla="*/ 3876675 h 5715000"/>
              <a:gd name="connsiteX95" fmla="*/ 171450 w 3141820"/>
              <a:gd name="connsiteY95" fmla="*/ 3914775 h 5715000"/>
              <a:gd name="connsiteX96" fmla="*/ 161925 w 3141820"/>
              <a:gd name="connsiteY96" fmla="*/ 4067175 h 5715000"/>
              <a:gd name="connsiteX97" fmla="*/ 152400 w 3141820"/>
              <a:gd name="connsiteY97" fmla="*/ 4105275 h 5715000"/>
              <a:gd name="connsiteX98" fmla="*/ 161925 w 3141820"/>
              <a:gd name="connsiteY98" fmla="*/ 4248150 h 5715000"/>
              <a:gd name="connsiteX99" fmla="*/ 200025 w 3141820"/>
              <a:gd name="connsiteY99" fmla="*/ 4333875 h 5715000"/>
              <a:gd name="connsiteX100" fmla="*/ 238125 w 3141820"/>
              <a:gd name="connsiteY100" fmla="*/ 4391025 h 5715000"/>
              <a:gd name="connsiteX101" fmla="*/ 257175 w 3141820"/>
              <a:gd name="connsiteY101" fmla="*/ 4448175 h 5715000"/>
              <a:gd name="connsiteX102" fmla="*/ 342900 w 3141820"/>
              <a:gd name="connsiteY102" fmla="*/ 4495800 h 5715000"/>
              <a:gd name="connsiteX103" fmla="*/ 333375 w 3141820"/>
              <a:gd name="connsiteY103" fmla="*/ 4610100 h 5715000"/>
              <a:gd name="connsiteX104" fmla="*/ 304800 w 3141820"/>
              <a:gd name="connsiteY104" fmla="*/ 4629150 h 5715000"/>
              <a:gd name="connsiteX105" fmla="*/ 276225 w 3141820"/>
              <a:gd name="connsiteY105" fmla="*/ 4657725 h 5715000"/>
              <a:gd name="connsiteX106" fmla="*/ 238125 w 3141820"/>
              <a:gd name="connsiteY106" fmla="*/ 4714875 h 5715000"/>
              <a:gd name="connsiteX107" fmla="*/ 219075 w 3141820"/>
              <a:gd name="connsiteY107" fmla="*/ 4743450 h 5715000"/>
              <a:gd name="connsiteX108" fmla="*/ 190500 w 3141820"/>
              <a:gd name="connsiteY108" fmla="*/ 4752975 h 5715000"/>
              <a:gd name="connsiteX109" fmla="*/ 152400 w 3141820"/>
              <a:gd name="connsiteY109" fmla="*/ 4810125 h 5715000"/>
              <a:gd name="connsiteX110" fmla="*/ 161925 w 3141820"/>
              <a:gd name="connsiteY110" fmla="*/ 4838700 h 5715000"/>
              <a:gd name="connsiteX111" fmla="*/ 190500 w 3141820"/>
              <a:gd name="connsiteY111" fmla="*/ 4943475 h 5715000"/>
              <a:gd name="connsiteX112" fmla="*/ 180975 w 3141820"/>
              <a:gd name="connsiteY112" fmla="*/ 5038725 h 5715000"/>
              <a:gd name="connsiteX113" fmla="*/ 142875 w 3141820"/>
              <a:gd name="connsiteY113" fmla="*/ 5095875 h 5715000"/>
              <a:gd name="connsiteX114" fmla="*/ 114300 w 3141820"/>
              <a:gd name="connsiteY114" fmla="*/ 5153025 h 5715000"/>
              <a:gd name="connsiteX115" fmla="*/ 85725 w 3141820"/>
              <a:gd name="connsiteY115" fmla="*/ 5172075 h 5715000"/>
              <a:gd name="connsiteX116" fmla="*/ 57150 w 3141820"/>
              <a:gd name="connsiteY116" fmla="*/ 5229225 h 5715000"/>
              <a:gd name="connsiteX117" fmla="*/ 66675 w 3141820"/>
              <a:gd name="connsiteY117" fmla="*/ 5257800 h 5715000"/>
              <a:gd name="connsiteX118" fmla="*/ 104775 w 3141820"/>
              <a:gd name="connsiteY118" fmla="*/ 5419725 h 5715000"/>
              <a:gd name="connsiteX119" fmla="*/ 133350 w 3141820"/>
              <a:gd name="connsiteY119" fmla="*/ 5429250 h 5715000"/>
              <a:gd name="connsiteX120" fmla="*/ 171450 w 3141820"/>
              <a:gd name="connsiteY120" fmla="*/ 5514975 h 5715000"/>
              <a:gd name="connsiteX121" fmla="*/ 180975 w 3141820"/>
              <a:gd name="connsiteY121" fmla="*/ 5543550 h 5715000"/>
              <a:gd name="connsiteX122" fmla="*/ 142875 w 3141820"/>
              <a:gd name="connsiteY122" fmla="*/ 5600700 h 5715000"/>
              <a:gd name="connsiteX123" fmla="*/ 104775 w 3141820"/>
              <a:gd name="connsiteY123" fmla="*/ 5648325 h 5715000"/>
              <a:gd name="connsiteX124" fmla="*/ 38100 w 3141820"/>
              <a:gd name="connsiteY124" fmla="*/ 5715000 h 5715000"/>
              <a:gd name="connsiteX125" fmla="*/ 0 w 3141820"/>
              <a:gd name="connsiteY125" fmla="*/ 5667375 h 5715000"/>
              <a:gd name="connsiteX0" fmla="*/ 2857500 w 3141820"/>
              <a:gd name="connsiteY0" fmla="*/ 0 h 5943600"/>
              <a:gd name="connsiteX1" fmla="*/ 3133725 w 3141820"/>
              <a:gd name="connsiteY1" fmla="*/ 323850 h 5943600"/>
              <a:gd name="connsiteX2" fmla="*/ 3057525 w 3141820"/>
              <a:gd name="connsiteY2" fmla="*/ 409575 h 5943600"/>
              <a:gd name="connsiteX3" fmla="*/ 3000375 w 3141820"/>
              <a:gd name="connsiteY3" fmla="*/ 428625 h 5943600"/>
              <a:gd name="connsiteX4" fmla="*/ 2914650 w 3141820"/>
              <a:gd name="connsiteY4" fmla="*/ 476250 h 5943600"/>
              <a:gd name="connsiteX5" fmla="*/ 2867025 w 3141820"/>
              <a:gd name="connsiteY5" fmla="*/ 533400 h 5943600"/>
              <a:gd name="connsiteX6" fmla="*/ 2800350 w 3141820"/>
              <a:gd name="connsiteY6" fmla="*/ 619125 h 5943600"/>
              <a:gd name="connsiteX7" fmla="*/ 2771775 w 3141820"/>
              <a:gd name="connsiteY7" fmla="*/ 638175 h 5943600"/>
              <a:gd name="connsiteX8" fmla="*/ 2762250 w 3141820"/>
              <a:gd name="connsiteY8" fmla="*/ 666750 h 5943600"/>
              <a:gd name="connsiteX9" fmla="*/ 2714625 w 3141820"/>
              <a:gd name="connsiteY9" fmla="*/ 723900 h 5943600"/>
              <a:gd name="connsiteX10" fmla="*/ 2676525 w 3141820"/>
              <a:gd name="connsiteY10" fmla="*/ 771525 h 5943600"/>
              <a:gd name="connsiteX11" fmla="*/ 2638425 w 3141820"/>
              <a:gd name="connsiteY11" fmla="*/ 828675 h 5943600"/>
              <a:gd name="connsiteX12" fmla="*/ 2619375 w 3141820"/>
              <a:gd name="connsiteY12" fmla="*/ 857250 h 5943600"/>
              <a:gd name="connsiteX13" fmla="*/ 2600325 w 3141820"/>
              <a:gd name="connsiteY13" fmla="*/ 885825 h 5943600"/>
              <a:gd name="connsiteX14" fmla="*/ 2590800 w 3141820"/>
              <a:gd name="connsiteY14" fmla="*/ 981075 h 5943600"/>
              <a:gd name="connsiteX15" fmla="*/ 2581275 w 3141820"/>
              <a:gd name="connsiteY15" fmla="*/ 1314450 h 5943600"/>
              <a:gd name="connsiteX16" fmla="*/ 2543175 w 3141820"/>
              <a:gd name="connsiteY16" fmla="*/ 1419225 h 5943600"/>
              <a:gd name="connsiteX17" fmla="*/ 2524125 w 3141820"/>
              <a:gd name="connsiteY17" fmla="*/ 1476375 h 5943600"/>
              <a:gd name="connsiteX18" fmla="*/ 2514600 w 3141820"/>
              <a:gd name="connsiteY18" fmla="*/ 1504950 h 5943600"/>
              <a:gd name="connsiteX19" fmla="*/ 2524125 w 3141820"/>
              <a:gd name="connsiteY19" fmla="*/ 1571625 h 5943600"/>
              <a:gd name="connsiteX20" fmla="*/ 2543175 w 3141820"/>
              <a:gd name="connsiteY20" fmla="*/ 1647825 h 5943600"/>
              <a:gd name="connsiteX21" fmla="*/ 2552700 w 3141820"/>
              <a:gd name="connsiteY21" fmla="*/ 1714500 h 5943600"/>
              <a:gd name="connsiteX22" fmla="*/ 2581275 w 3141820"/>
              <a:gd name="connsiteY22" fmla="*/ 1809750 h 5943600"/>
              <a:gd name="connsiteX23" fmla="*/ 2590800 w 3141820"/>
              <a:gd name="connsiteY23" fmla="*/ 1838325 h 5943600"/>
              <a:gd name="connsiteX24" fmla="*/ 2600325 w 3141820"/>
              <a:gd name="connsiteY24" fmla="*/ 1866900 h 5943600"/>
              <a:gd name="connsiteX25" fmla="*/ 2667000 w 3141820"/>
              <a:gd name="connsiteY25" fmla="*/ 1952625 h 5943600"/>
              <a:gd name="connsiteX26" fmla="*/ 2638425 w 3141820"/>
              <a:gd name="connsiteY26" fmla="*/ 2143125 h 5943600"/>
              <a:gd name="connsiteX27" fmla="*/ 2609850 w 3141820"/>
              <a:gd name="connsiteY27" fmla="*/ 2162175 h 5943600"/>
              <a:gd name="connsiteX28" fmla="*/ 2571750 w 3141820"/>
              <a:gd name="connsiteY28" fmla="*/ 2181225 h 5943600"/>
              <a:gd name="connsiteX29" fmla="*/ 2495550 w 3141820"/>
              <a:gd name="connsiteY29" fmla="*/ 2228850 h 5943600"/>
              <a:gd name="connsiteX30" fmla="*/ 2438400 w 3141820"/>
              <a:gd name="connsiteY30" fmla="*/ 2266950 h 5943600"/>
              <a:gd name="connsiteX31" fmla="*/ 2381250 w 3141820"/>
              <a:gd name="connsiteY31" fmla="*/ 2352675 h 5943600"/>
              <a:gd name="connsiteX32" fmla="*/ 2362200 w 3141820"/>
              <a:gd name="connsiteY32" fmla="*/ 2381250 h 5943600"/>
              <a:gd name="connsiteX33" fmla="*/ 2333625 w 3141820"/>
              <a:gd name="connsiteY33" fmla="*/ 2400300 h 5943600"/>
              <a:gd name="connsiteX34" fmla="*/ 2305050 w 3141820"/>
              <a:gd name="connsiteY34" fmla="*/ 2457450 h 5943600"/>
              <a:gd name="connsiteX35" fmla="*/ 2295525 w 3141820"/>
              <a:gd name="connsiteY35" fmla="*/ 2486025 h 5943600"/>
              <a:gd name="connsiteX36" fmla="*/ 2276475 w 3141820"/>
              <a:gd name="connsiteY36" fmla="*/ 2514600 h 5943600"/>
              <a:gd name="connsiteX37" fmla="*/ 2257425 w 3141820"/>
              <a:gd name="connsiteY37" fmla="*/ 2571750 h 5943600"/>
              <a:gd name="connsiteX38" fmla="*/ 2190750 w 3141820"/>
              <a:gd name="connsiteY38" fmla="*/ 2657475 h 5943600"/>
              <a:gd name="connsiteX39" fmla="*/ 2181225 w 3141820"/>
              <a:gd name="connsiteY39" fmla="*/ 2686050 h 5943600"/>
              <a:gd name="connsiteX40" fmla="*/ 2095500 w 3141820"/>
              <a:gd name="connsiteY40" fmla="*/ 2762250 h 5943600"/>
              <a:gd name="connsiteX41" fmla="*/ 2047875 w 3141820"/>
              <a:gd name="connsiteY41" fmla="*/ 2800350 h 5943600"/>
              <a:gd name="connsiteX42" fmla="*/ 1933575 w 3141820"/>
              <a:gd name="connsiteY42" fmla="*/ 2847975 h 5943600"/>
              <a:gd name="connsiteX43" fmla="*/ 1876425 w 3141820"/>
              <a:gd name="connsiteY43" fmla="*/ 2867025 h 5943600"/>
              <a:gd name="connsiteX44" fmla="*/ 1819275 w 3141820"/>
              <a:gd name="connsiteY44" fmla="*/ 2905125 h 5943600"/>
              <a:gd name="connsiteX45" fmla="*/ 1800225 w 3141820"/>
              <a:gd name="connsiteY45" fmla="*/ 2933700 h 5943600"/>
              <a:gd name="connsiteX46" fmla="*/ 1743075 w 3141820"/>
              <a:gd name="connsiteY46" fmla="*/ 2971800 h 5943600"/>
              <a:gd name="connsiteX47" fmla="*/ 1695450 w 3141820"/>
              <a:gd name="connsiteY47" fmla="*/ 3028950 h 5943600"/>
              <a:gd name="connsiteX48" fmla="*/ 1647825 w 3141820"/>
              <a:gd name="connsiteY48" fmla="*/ 3143250 h 5943600"/>
              <a:gd name="connsiteX49" fmla="*/ 1619250 w 3141820"/>
              <a:gd name="connsiteY49" fmla="*/ 3162300 h 5943600"/>
              <a:gd name="connsiteX50" fmla="*/ 1619250 w 3141820"/>
              <a:gd name="connsiteY50" fmla="*/ 3286125 h 5943600"/>
              <a:gd name="connsiteX51" fmla="*/ 1609725 w 3141820"/>
              <a:gd name="connsiteY51" fmla="*/ 3390900 h 5943600"/>
              <a:gd name="connsiteX52" fmla="*/ 1581150 w 3141820"/>
              <a:gd name="connsiteY52" fmla="*/ 3409950 h 5943600"/>
              <a:gd name="connsiteX53" fmla="*/ 1571625 w 3141820"/>
              <a:gd name="connsiteY53" fmla="*/ 3486150 h 5943600"/>
              <a:gd name="connsiteX54" fmla="*/ 1562100 w 3141820"/>
              <a:gd name="connsiteY54" fmla="*/ 3571875 h 5943600"/>
              <a:gd name="connsiteX55" fmla="*/ 1476375 w 3141820"/>
              <a:gd name="connsiteY55" fmla="*/ 3562350 h 5943600"/>
              <a:gd name="connsiteX56" fmla="*/ 1419225 w 3141820"/>
              <a:gd name="connsiteY56" fmla="*/ 3514725 h 5943600"/>
              <a:gd name="connsiteX57" fmla="*/ 1390650 w 3141820"/>
              <a:gd name="connsiteY57" fmla="*/ 3505200 h 5943600"/>
              <a:gd name="connsiteX58" fmla="*/ 1362075 w 3141820"/>
              <a:gd name="connsiteY58" fmla="*/ 3476625 h 5943600"/>
              <a:gd name="connsiteX59" fmla="*/ 1304925 w 3141820"/>
              <a:gd name="connsiteY59" fmla="*/ 3438525 h 5943600"/>
              <a:gd name="connsiteX60" fmla="*/ 1276350 w 3141820"/>
              <a:gd name="connsiteY60" fmla="*/ 3419475 h 5943600"/>
              <a:gd name="connsiteX61" fmla="*/ 1247775 w 3141820"/>
              <a:gd name="connsiteY61" fmla="*/ 3390900 h 5943600"/>
              <a:gd name="connsiteX62" fmla="*/ 1190625 w 3141820"/>
              <a:gd name="connsiteY62" fmla="*/ 3371850 h 5943600"/>
              <a:gd name="connsiteX63" fmla="*/ 1047750 w 3141820"/>
              <a:gd name="connsiteY63" fmla="*/ 3390900 h 5943600"/>
              <a:gd name="connsiteX64" fmla="*/ 1019175 w 3141820"/>
              <a:gd name="connsiteY64" fmla="*/ 3400425 h 5943600"/>
              <a:gd name="connsiteX65" fmla="*/ 914400 w 3141820"/>
              <a:gd name="connsiteY65" fmla="*/ 3429000 h 5943600"/>
              <a:gd name="connsiteX66" fmla="*/ 885825 w 3141820"/>
              <a:gd name="connsiteY66" fmla="*/ 3457575 h 5943600"/>
              <a:gd name="connsiteX67" fmla="*/ 828675 w 3141820"/>
              <a:gd name="connsiteY67" fmla="*/ 3505200 h 5943600"/>
              <a:gd name="connsiteX68" fmla="*/ 809625 w 3141820"/>
              <a:gd name="connsiteY68" fmla="*/ 3543300 h 5943600"/>
              <a:gd name="connsiteX69" fmla="*/ 800100 w 3141820"/>
              <a:gd name="connsiteY69" fmla="*/ 3619500 h 5943600"/>
              <a:gd name="connsiteX70" fmla="*/ 790575 w 3141820"/>
              <a:gd name="connsiteY70" fmla="*/ 3705225 h 5943600"/>
              <a:gd name="connsiteX71" fmla="*/ 781050 w 3141820"/>
              <a:gd name="connsiteY71" fmla="*/ 3762375 h 5943600"/>
              <a:gd name="connsiteX72" fmla="*/ 704850 w 3141820"/>
              <a:gd name="connsiteY72" fmla="*/ 3752850 h 5943600"/>
              <a:gd name="connsiteX73" fmla="*/ 657225 w 3141820"/>
              <a:gd name="connsiteY73" fmla="*/ 3705225 h 5943600"/>
              <a:gd name="connsiteX74" fmla="*/ 628650 w 3141820"/>
              <a:gd name="connsiteY74" fmla="*/ 3695700 h 5943600"/>
              <a:gd name="connsiteX75" fmla="*/ 571500 w 3141820"/>
              <a:gd name="connsiteY75" fmla="*/ 3638550 h 5943600"/>
              <a:gd name="connsiteX76" fmla="*/ 552450 w 3141820"/>
              <a:gd name="connsiteY76" fmla="*/ 3609975 h 5943600"/>
              <a:gd name="connsiteX77" fmla="*/ 542925 w 3141820"/>
              <a:gd name="connsiteY77" fmla="*/ 3581400 h 5943600"/>
              <a:gd name="connsiteX78" fmla="*/ 447675 w 3141820"/>
              <a:gd name="connsiteY78" fmla="*/ 3514725 h 5943600"/>
              <a:gd name="connsiteX79" fmla="*/ 352425 w 3141820"/>
              <a:gd name="connsiteY79" fmla="*/ 3533775 h 5943600"/>
              <a:gd name="connsiteX80" fmla="*/ 323850 w 3141820"/>
              <a:gd name="connsiteY80" fmla="*/ 3562350 h 5943600"/>
              <a:gd name="connsiteX81" fmla="*/ 295275 w 3141820"/>
              <a:gd name="connsiteY81" fmla="*/ 3581400 h 5943600"/>
              <a:gd name="connsiteX82" fmla="*/ 266700 w 3141820"/>
              <a:gd name="connsiteY82" fmla="*/ 3571875 h 5943600"/>
              <a:gd name="connsiteX83" fmla="*/ 209550 w 3141820"/>
              <a:gd name="connsiteY83" fmla="*/ 3533775 h 5943600"/>
              <a:gd name="connsiteX84" fmla="*/ 152400 w 3141820"/>
              <a:gd name="connsiteY84" fmla="*/ 3514725 h 5943600"/>
              <a:gd name="connsiteX85" fmla="*/ 104775 w 3141820"/>
              <a:gd name="connsiteY85" fmla="*/ 3524250 h 5943600"/>
              <a:gd name="connsiteX86" fmla="*/ 76200 w 3141820"/>
              <a:gd name="connsiteY86" fmla="*/ 3533775 h 5943600"/>
              <a:gd name="connsiteX87" fmla="*/ 66675 w 3141820"/>
              <a:gd name="connsiteY87" fmla="*/ 3562350 h 5943600"/>
              <a:gd name="connsiteX88" fmla="*/ 47625 w 3141820"/>
              <a:gd name="connsiteY88" fmla="*/ 3590925 h 5943600"/>
              <a:gd name="connsiteX89" fmla="*/ 66675 w 3141820"/>
              <a:gd name="connsiteY89" fmla="*/ 3895725 h 5943600"/>
              <a:gd name="connsiteX90" fmla="*/ 85725 w 3141820"/>
              <a:gd name="connsiteY90" fmla="*/ 3962400 h 5943600"/>
              <a:gd name="connsiteX91" fmla="*/ 104775 w 3141820"/>
              <a:gd name="connsiteY91" fmla="*/ 3990975 h 5943600"/>
              <a:gd name="connsiteX92" fmla="*/ 114300 w 3141820"/>
              <a:gd name="connsiteY92" fmla="*/ 4019550 h 5943600"/>
              <a:gd name="connsiteX93" fmla="*/ 133350 w 3141820"/>
              <a:gd name="connsiteY93" fmla="*/ 4048125 h 5943600"/>
              <a:gd name="connsiteX94" fmla="*/ 152400 w 3141820"/>
              <a:gd name="connsiteY94" fmla="*/ 4105275 h 5943600"/>
              <a:gd name="connsiteX95" fmla="*/ 171450 w 3141820"/>
              <a:gd name="connsiteY95" fmla="*/ 4143375 h 5943600"/>
              <a:gd name="connsiteX96" fmla="*/ 161925 w 3141820"/>
              <a:gd name="connsiteY96" fmla="*/ 4295775 h 5943600"/>
              <a:gd name="connsiteX97" fmla="*/ 152400 w 3141820"/>
              <a:gd name="connsiteY97" fmla="*/ 4333875 h 5943600"/>
              <a:gd name="connsiteX98" fmla="*/ 161925 w 3141820"/>
              <a:gd name="connsiteY98" fmla="*/ 4476750 h 5943600"/>
              <a:gd name="connsiteX99" fmla="*/ 200025 w 3141820"/>
              <a:gd name="connsiteY99" fmla="*/ 4562475 h 5943600"/>
              <a:gd name="connsiteX100" fmla="*/ 238125 w 3141820"/>
              <a:gd name="connsiteY100" fmla="*/ 4619625 h 5943600"/>
              <a:gd name="connsiteX101" fmla="*/ 257175 w 3141820"/>
              <a:gd name="connsiteY101" fmla="*/ 4676775 h 5943600"/>
              <a:gd name="connsiteX102" fmla="*/ 342900 w 3141820"/>
              <a:gd name="connsiteY102" fmla="*/ 4724400 h 5943600"/>
              <a:gd name="connsiteX103" fmla="*/ 333375 w 3141820"/>
              <a:gd name="connsiteY103" fmla="*/ 4838700 h 5943600"/>
              <a:gd name="connsiteX104" fmla="*/ 304800 w 3141820"/>
              <a:gd name="connsiteY104" fmla="*/ 4857750 h 5943600"/>
              <a:gd name="connsiteX105" fmla="*/ 276225 w 3141820"/>
              <a:gd name="connsiteY105" fmla="*/ 4886325 h 5943600"/>
              <a:gd name="connsiteX106" fmla="*/ 238125 w 3141820"/>
              <a:gd name="connsiteY106" fmla="*/ 4943475 h 5943600"/>
              <a:gd name="connsiteX107" fmla="*/ 219075 w 3141820"/>
              <a:gd name="connsiteY107" fmla="*/ 4972050 h 5943600"/>
              <a:gd name="connsiteX108" fmla="*/ 190500 w 3141820"/>
              <a:gd name="connsiteY108" fmla="*/ 4981575 h 5943600"/>
              <a:gd name="connsiteX109" fmla="*/ 152400 w 3141820"/>
              <a:gd name="connsiteY109" fmla="*/ 5038725 h 5943600"/>
              <a:gd name="connsiteX110" fmla="*/ 161925 w 3141820"/>
              <a:gd name="connsiteY110" fmla="*/ 5067300 h 5943600"/>
              <a:gd name="connsiteX111" fmla="*/ 190500 w 3141820"/>
              <a:gd name="connsiteY111" fmla="*/ 5172075 h 5943600"/>
              <a:gd name="connsiteX112" fmla="*/ 180975 w 3141820"/>
              <a:gd name="connsiteY112" fmla="*/ 5267325 h 5943600"/>
              <a:gd name="connsiteX113" fmla="*/ 142875 w 3141820"/>
              <a:gd name="connsiteY113" fmla="*/ 5324475 h 5943600"/>
              <a:gd name="connsiteX114" fmla="*/ 114300 w 3141820"/>
              <a:gd name="connsiteY114" fmla="*/ 5381625 h 5943600"/>
              <a:gd name="connsiteX115" fmla="*/ 85725 w 3141820"/>
              <a:gd name="connsiteY115" fmla="*/ 5400675 h 5943600"/>
              <a:gd name="connsiteX116" fmla="*/ 57150 w 3141820"/>
              <a:gd name="connsiteY116" fmla="*/ 5457825 h 5943600"/>
              <a:gd name="connsiteX117" fmla="*/ 66675 w 3141820"/>
              <a:gd name="connsiteY117" fmla="*/ 5486400 h 5943600"/>
              <a:gd name="connsiteX118" fmla="*/ 104775 w 3141820"/>
              <a:gd name="connsiteY118" fmla="*/ 5648325 h 5943600"/>
              <a:gd name="connsiteX119" fmla="*/ 133350 w 3141820"/>
              <a:gd name="connsiteY119" fmla="*/ 5657850 h 5943600"/>
              <a:gd name="connsiteX120" fmla="*/ 171450 w 3141820"/>
              <a:gd name="connsiteY120" fmla="*/ 5743575 h 5943600"/>
              <a:gd name="connsiteX121" fmla="*/ 180975 w 3141820"/>
              <a:gd name="connsiteY121" fmla="*/ 5772150 h 5943600"/>
              <a:gd name="connsiteX122" fmla="*/ 142875 w 3141820"/>
              <a:gd name="connsiteY122" fmla="*/ 5829300 h 5943600"/>
              <a:gd name="connsiteX123" fmla="*/ 104775 w 3141820"/>
              <a:gd name="connsiteY123" fmla="*/ 5876925 h 5943600"/>
              <a:gd name="connsiteX124" fmla="*/ 38100 w 3141820"/>
              <a:gd name="connsiteY124" fmla="*/ 5943600 h 5943600"/>
              <a:gd name="connsiteX125" fmla="*/ 0 w 3141820"/>
              <a:gd name="connsiteY125" fmla="*/ 5895975 h 5943600"/>
              <a:gd name="connsiteX0" fmla="*/ 2857500 w 3141820"/>
              <a:gd name="connsiteY0" fmla="*/ 0 h 5943600"/>
              <a:gd name="connsiteX1" fmla="*/ 3133725 w 3141820"/>
              <a:gd name="connsiteY1" fmla="*/ 323850 h 5943600"/>
              <a:gd name="connsiteX2" fmla="*/ 3057525 w 3141820"/>
              <a:gd name="connsiteY2" fmla="*/ 409575 h 5943600"/>
              <a:gd name="connsiteX3" fmla="*/ 3000375 w 3141820"/>
              <a:gd name="connsiteY3" fmla="*/ 428625 h 5943600"/>
              <a:gd name="connsiteX4" fmla="*/ 2914650 w 3141820"/>
              <a:gd name="connsiteY4" fmla="*/ 476250 h 5943600"/>
              <a:gd name="connsiteX5" fmla="*/ 2867025 w 3141820"/>
              <a:gd name="connsiteY5" fmla="*/ 533400 h 5943600"/>
              <a:gd name="connsiteX6" fmla="*/ 2800350 w 3141820"/>
              <a:gd name="connsiteY6" fmla="*/ 619125 h 5943600"/>
              <a:gd name="connsiteX7" fmla="*/ 2771775 w 3141820"/>
              <a:gd name="connsiteY7" fmla="*/ 638175 h 5943600"/>
              <a:gd name="connsiteX8" fmla="*/ 2762250 w 3141820"/>
              <a:gd name="connsiteY8" fmla="*/ 666750 h 5943600"/>
              <a:gd name="connsiteX9" fmla="*/ 2714625 w 3141820"/>
              <a:gd name="connsiteY9" fmla="*/ 723900 h 5943600"/>
              <a:gd name="connsiteX10" fmla="*/ 2676525 w 3141820"/>
              <a:gd name="connsiteY10" fmla="*/ 771525 h 5943600"/>
              <a:gd name="connsiteX11" fmla="*/ 2638425 w 3141820"/>
              <a:gd name="connsiteY11" fmla="*/ 828675 h 5943600"/>
              <a:gd name="connsiteX12" fmla="*/ 2619375 w 3141820"/>
              <a:gd name="connsiteY12" fmla="*/ 857250 h 5943600"/>
              <a:gd name="connsiteX13" fmla="*/ 2600325 w 3141820"/>
              <a:gd name="connsiteY13" fmla="*/ 885825 h 5943600"/>
              <a:gd name="connsiteX14" fmla="*/ 2590800 w 3141820"/>
              <a:gd name="connsiteY14" fmla="*/ 981075 h 5943600"/>
              <a:gd name="connsiteX15" fmla="*/ 2581275 w 3141820"/>
              <a:gd name="connsiteY15" fmla="*/ 1314450 h 5943600"/>
              <a:gd name="connsiteX16" fmla="*/ 2543175 w 3141820"/>
              <a:gd name="connsiteY16" fmla="*/ 1419225 h 5943600"/>
              <a:gd name="connsiteX17" fmla="*/ 2524125 w 3141820"/>
              <a:gd name="connsiteY17" fmla="*/ 1476375 h 5943600"/>
              <a:gd name="connsiteX18" fmla="*/ 2514600 w 3141820"/>
              <a:gd name="connsiteY18" fmla="*/ 1504950 h 5943600"/>
              <a:gd name="connsiteX19" fmla="*/ 2524125 w 3141820"/>
              <a:gd name="connsiteY19" fmla="*/ 1571625 h 5943600"/>
              <a:gd name="connsiteX20" fmla="*/ 2543175 w 3141820"/>
              <a:gd name="connsiteY20" fmla="*/ 1647825 h 5943600"/>
              <a:gd name="connsiteX21" fmla="*/ 2552700 w 3141820"/>
              <a:gd name="connsiteY21" fmla="*/ 1714500 h 5943600"/>
              <a:gd name="connsiteX22" fmla="*/ 2581275 w 3141820"/>
              <a:gd name="connsiteY22" fmla="*/ 1809750 h 5943600"/>
              <a:gd name="connsiteX23" fmla="*/ 2590800 w 3141820"/>
              <a:gd name="connsiteY23" fmla="*/ 1838325 h 5943600"/>
              <a:gd name="connsiteX24" fmla="*/ 2600325 w 3141820"/>
              <a:gd name="connsiteY24" fmla="*/ 1866900 h 5943600"/>
              <a:gd name="connsiteX25" fmla="*/ 2667000 w 3141820"/>
              <a:gd name="connsiteY25" fmla="*/ 1952625 h 5943600"/>
              <a:gd name="connsiteX26" fmla="*/ 2638425 w 3141820"/>
              <a:gd name="connsiteY26" fmla="*/ 2143125 h 5943600"/>
              <a:gd name="connsiteX27" fmla="*/ 2609850 w 3141820"/>
              <a:gd name="connsiteY27" fmla="*/ 2162175 h 5943600"/>
              <a:gd name="connsiteX28" fmla="*/ 2571750 w 3141820"/>
              <a:gd name="connsiteY28" fmla="*/ 2181225 h 5943600"/>
              <a:gd name="connsiteX29" fmla="*/ 2495550 w 3141820"/>
              <a:gd name="connsiteY29" fmla="*/ 2228850 h 5943600"/>
              <a:gd name="connsiteX30" fmla="*/ 2438400 w 3141820"/>
              <a:gd name="connsiteY30" fmla="*/ 2266950 h 5943600"/>
              <a:gd name="connsiteX31" fmla="*/ 2381250 w 3141820"/>
              <a:gd name="connsiteY31" fmla="*/ 2352675 h 5943600"/>
              <a:gd name="connsiteX32" fmla="*/ 2362200 w 3141820"/>
              <a:gd name="connsiteY32" fmla="*/ 2381250 h 5943600"/>
              <a:gd name="connsiteX33" fmla="*/ 2333625 w 3141820"/>
              <a:gd name="connsiteY33" fmla="*/ 2400300 h 5943600"/>
              <a:gd name="connsiteX34" fmla="*/ 2305050 w 3141820"/>
              <a:gd name="connsiteY34" fmla="*/ 2457450 h 5943600"/>
              <a:gd name="connsiteX35" fmla="*/ 2295525 w 3141820"/>
              <a:gd name="connsiteY35" fmla="*/ 2486025 h 5943600"/>
              <a:gd name="connsiteX36" fmla="*/ 2276475 w 3141820"/>
              <a:gd name="connsiteY36" fmla="*/ 2514600 h 5943600"/>
              <a:gd name="connsiteX37" fmla="*/ 2257425 w 3141820"/>
              <a:gd name="connsiteY37" fmla="*/ 2571750 h 5943600"/>
              <a:gd name="connsiteX38" fmla="*/ 2190750 w 3141820"/>
              <a:gd name="connsiteY38" fmla="*/ 2657475 h 5943600"/>
              <a:gd name="connsiteX39" fmla="*/ 2181225 w 3141820"/>
              <a:gd name="connsiteY39" fmla="*/ 2686050 h 5943600"/>
              <a:gd name="connsiteX40" fmla="*/ 2095500 w 3141820"/>
              <a:gd name="connsiteY40" fmla="*/ 2762250 h 5943600"/>
              <a:gd name="connsiteX41" fmla="*/ 2047875 w 3141820"/>
              <a:gd name="connsiteY41" fmla="*/ 2800350 h 5943600"/>
              <a:gd name="connsiteX42" fmla="*/ 1933575 w 3141820"/>
              <a:gd name="connsiteY42" fmla="*/ 2847975 h 5943600"/>
              <a:gd name="connsiteX43" fmla="*/ 1876425 w 3141820"/>
              <a:gd name="connsiteY43" fmla="*/ 2867025 h 5943600"/>
              <a:gd name="connsiteX44" fmla="*/ 1819275 w 3141820"/>
              <a:gd name="connsiteY44" fmla="*/ 2905125 h 5943600"/>
              <a:gd name="connsiteX45" fmla="*/ 1800225 w 3141820"/>
              <a:gd name="connsiteY45" fmla="*/ 2933700 h 5943600"/>
              <a:gd name="connsiteX46" fmla="*/ 1743075 w 3141820"/>
              <a:gd name="connsiteY46" fmla="*/ 2971800 h 5943600"/>
              <a:gd name="connsiteX47" fmla="*/ 1695450 w 3141820"/>
              <a:gd name="connsiteY47" fmla="*/ 3028950 h 5943600"/>
              <a:gd name="connsiteX48" fmla="*/ 1647825 w 3141820"/>
              <a:gd name="connsiteY48" fmla="*/ 3143250 h 5943600"/>
              <a:gd name="connsiteX49" fmla="*/ 1619250 w 3141820"/>
              <a:gd name="connsiteY49" fmla="*/ 3162300 h 5943600"/>
              <a:gd name="connsiteX50" fmla="*/ 1619250 w 3141820"/>
              <a:gd name="connsiteY50" fmla="*/ 3286125 h 5943600"/>
              <a:gd name="connsiteX51" fmla="*/ 1609725 w 3141820"/>
              <a:gd name="connsiteY51" fmla="*/ 3390900 h 5943600"/>
              <a:gd name="connsiteX52" fmla="*/ 1581150 w 3141820"/>
              <a:gd name="connsiteY52" fmla="*/ 3409950 h 5943600"/>
              <a:gd name="connsiteX53" fmla="*/ 1571625 w 3141820"/>
              <a:gd name="connsiteY53" fmla="*/ 3486150 h 5943600"/>
              <a:gd name="connsiteX54" fmla="*/ 1562100 w 3141820"/>
              <a:gd name="connsiteY54" fmla="*/ 3571875 h 5943600"/>
              <a:gd name="connsiteX55" fmla="*/ 1476375 w 3141820"/>
              <a:gd name="connsiteY55" fmla="*/ 3562350 h 5943600"/>
              <a:gd name="connsiteX56" fmla="*/ 1419225 w 3141820"/>
              <a:gd name="connsiteY56" fmla="*/ 3514725 h 5943600"/>
              <a:gd name="connsiteX57" fmla="*/ 1390650 w 3141820"/>
              <a:gd name="connsiteY57" fmla="*/ 3505200 h 5943600"/>
              <a:gd name="connsiteX58" fmla="*/ 1362075 w 3141820"/>
              <a:gd name="connsiteY58" fmla="*/ 3476625 h 5943600"/>
              <a:gd name="connsiteX59" fmla="*/ 1304925 w 3141820"/>
              <a:gd name="connsiteY59" fmla="*/ 3438525 h 5943600"/>
              <a:gd name="connsiteX60" fmla="*/ 1276350 w 3141820"/>
              <a:gd name="connsiteY60" fmla="*/ 3419475 h 5943600"/>
              <a:gd name="connsiteX61" fmla="*/ 1247775 w 3141820"/>
              <a:gd name="connsiteY61" fmla="*/ 3390900 h 5943600"/>
              <a:gd name="connsiteX62" fmla="*/ 1190625 w 3141820"/>
              <a:gd name="connsiteY62" fmla="*/ 3371850 h 5943600"/>
              <a:gd name="connsiteX63" fmla="*/ 1047750 w 3141820"/>
              <a:gd name="connsiteY63" fmla="*/ 3390900 h 5943600"/>
              <a:gd name="connsiteX64" fmla="*/ 1019175 w 3141820"/>
              <a:gd name="connsiteY64" fmla="*/ 3400425 h 5943600"/>
              <a:gd name="connsiteX65" fmla="*/ 914400 w 3141820"/>
              <a:gd name="connsiteY65" fmla="*/ 3429000 h 5943600"/>
              <a:gd name="connsiteX66" fmla="*/ 885825 w 3141820"/>
              <a:gd name="connsiteY66" fmla="*/ 3457575 h 5943600"/>
              <a:gd name="connsiteX67" fmla="*/ 828675 w 3141820"/>
              <a:gd name="connsiteY67" fmla="*/ 3505200 h 5943600"/>
              <a:gd name="connsiteX68" fmla="*/ 809625 w 3141820"/>
              <a:gd name="connsiteY68" fmla="*/ 3543300 h 5943600"/>
              <a:gd name="connsiteX69" fmla="*/ 800100 w 3141820"/>
              <a:gd name="connsiteY69" fmla="*/ 3619500 h 5943600"/>
              <a:gd name="connsiteX70" fmla="*/ 790575 w 3141820"/>
              <a:gd name="connsiteY70" fmla="*/ 3705225 h 5943600"/>
              <a:gd name="connsiteX71" fmla="*/ 781050 w 3141820"/>
              <a:gd name="connsiteY71" fmla="*/ 3762375 h 5943600"/>
              <a:gd name="connsiteX72" fmla="*/ 704850 w 3141820"/>
              <a:gd name="connsiteY72" fmla="*/ 3752850 h 5943600"/>
              <a:gd name="connsiteX73" fmla="*/ 657225 w 3141820"/>
              <a:gd name="connsiteY73" fmla="*/ 3705225 h 5943600"/>
              <a:gd name="connsiteX74" fmla="*/ 628650 w 3141820"/>
              <a:gd name="connsiteY74" fmla="*/ 3695700 h 5943600"/>
              <a:gd name="connsiteX75" fmla="*/ 571500 w 3141820"/>
              <a:gd name="connsiteY75" fmla="*/ 3638550 h 5943600"/>
              <a:gd name="connsiteX76" fmla="*/ 552450 w 3141820"/>
              <a:gd name="connsiteY76" fmla="*/ 3609975 h 5943600"/>
              <a:gd name="connsiteX77" fmla="*/ 542925 w 3141820"/>
              <a:gd name="connsiteY77" fmla="*/ 3581400 h 5943600"/>
              <a:gd name="connsiteX78" fmla="*/ 447675 w 3141820"/>
              <a:gd name="connsiteY78" fmla="*/ 3514725 h 5943600"/>
              <a:gd name="connsiteX79" fmla="*/ 352425 w 3141820"/>
              <a:gd name="connsiteY79" fmla="*/ 3533775 h 5943600"/>
              <a:gd name="connsiteX80" fmla="*/ 323850 w 3141820"/>
              <a:gd name="connsiteY80" fmla="*/ 3562350 h 5943600"/>
              <a:gd name="connsiteX81" fmla="*/ 295275 w 3141820"/>
              <a:gd name="connsiteY81" fmla="*/ 3581400 h 5943600"/>
              <a:gd name="connsiteX82" fmla="*/ 266700 w 3141820"/>
              <a:gd name="connsiteY82" fmla="*/ 3571875 h 5943600"/>
              <a:gd name="connsiteX83" fmla="*/ 209550 w 3141820"/>
              <a:gd name="connsiteY83" fmla="*/ 3533775 h 5943600"/>
              <a:gd name="connsiteX84" fmla="*/ 152400 w 3141820"/>
              <a:gd name="connsiteY84" fmla="*/ 3514725 h 5943600"/>
              <a:gd name="connsiteX85" fmla="*/ 104775 w 3141820"/>
              <a:gd name="connsiteY85" fmla="*/ 3524250 h 5943600"/>
              <a:gd name="connsiteX86" fmla="*/ 76200 w 3141820"/>
              <a:gd name="connsiteY86" fmla="*/ 3533775 h 5943600"/>
              <a:gd name="connsiteX87" fmla="*/ 66675 w 3141820"/>
              <a:gd name="connsiteY87" fmla="*/ 3562350 h 5943600"/>
              <a:gd name="connsiteX88" fmla="*/ 47625 w 3141820"/>
              <a:gd name="connsiteY88" fmla="*/ 3590925 h 5943600"/>
              <a:gd name="connsiteX89" fmla="*/ 66675 w 3141820"/>
              <a:gd name="connsiteY89" fmla="*/ 3895725 h 5943600"/>
              <a:gd name="connsiteX90" fmla="*/ 85725 w 3141820"/>
              <a:gd name="connsiteY90" fmla="*/ 3962400 h 5943600"/>
              <a:gd name="connsiteX91" fmla="*/ 104775 w 3141820"/>
              <a:gd name="connsiteY91" fmla="*/ 3990975 h 5943600"/>
              <a:gd name="connsiteX92" fmla="*/ 114300 w 3141820"/>
              <a:gd name="connsiteY92" fmla="*/ 4019550 h 5943600"/>
              <a:gd name="connsiteX93" fmla="*/ 133350 w 3141820"/>
              <a:gd name="connsiteY93" fmla="*/ 4048125 h 5943600"/>
              <a:gd name="connsiteX94" fmla="*/ 152400 w 3141820"/>
              <a:gd name="connsiteY94" fmla="*/ 4105275 h 5943600"/>
              <a:gd name="connsiteX95" fmla="*/ 171450 w 3141820"/>
              <a:gd name="connsiteY95" fmla="*/ 4143375 h 5943600"/>
              <a:gd name="connsiteX96" fmla="*/ 161925 w 3141820"/>
              <a:gd name="connsiteY96" fmla="*/ 4295775 h 5943600"/>
              <a:gd name="connsiteX97" fmla="*/ 152400 w 3141820"/>
              <a:gd name="connsiteY97" fmla="*/ 4333875 h 5943600"/>
              <a:gd name="connsiteX98" fmla="*/ 161925 w 3141820"/>
              <a:gd name="connsiteY98" fmla="*/ 4476750 h 5943600"/>
              <a:gd name="connsiteX99" fmla="*/ 200025 w 3141820"/>
              <a:gd name="connsiteY99" fmla="*/ 4562475 h 5943600"/>
              <a:gd name="connsiteX100" fmla="*/ 238125 w 3141820"/>
              <a:gd name="connsiteY100" fmla="*/ 4619625 h 5943600"/>
              <a:gd name="connsiteX101" fmla="*/ 257175 w 3141820"/>
              <a:gd name="connsiteY101" fmla="*/ 4676775 h 5943600"/>
              <a:gd name="connsiteX102" fmla="*/ 342900 w 3141820"/>
              <a:gd name="connsiteY102" fmla="*/ 4724400 h 5943600"/>
              <a:gd name="connsiteX103" fmla="*/ 333375 w 3141820"/>
              <a:gd name="connsiteY103" fmla="*/ 4838700 h 5943600"/>
              <a:gd name="connsiteX104" fmla="*/ 304800 w 3141820"/>
              <a:gd name="connsiteY104" fmla="*/ 4857750 h 5943600"/>
              <a:gd name="connsiteX105" fmla="*/ 276225 w 3141820"/>
              <a:gd name="connsiteY105" fmla="*/ 4886325 h 5943600"/>
              <a:gd name="connsiteX106" fmla="*/ 238125 w 3141820"/>
              <a:gd name="connsiteY106" fmla="*/ 4943475 h 5943600"/>
              <a:gd name="connsiteX107" fmla="*/ 219075 w 3141820"/>
              <a:gd name="connsiteY107" fmla="*/ 4972050 h 5943600"/>
              <a:gd name="connsiteX108" fmla="*/ 190500 w 3141820"/>
              <a:gd name="connsiteY108" fmla="*/ 4981575 h 5943600"/>
              <a:gd name="connsiteX109" fmla="*/ 152400 w 3141820"/>
              <a:gd name="connsiteY109" fmla="*/ 5038725 h 5943600"/>
              <a:gd name="connsiteX110" fmla="*/ 161925 w 3141820"/>
              <a:gd name="connsiteY110" fmla="*/ 5067300 h 5943600"/>
              <a:gd name="connsiteX111" fmla="*/ 190500 w 3141820"/>
              <a:gd name="connsiteY111" fmla="*/ 5172075 h 5943600"/>
              <a:gd name="connsiteX112" fmla="*/ 180975 w 3141820"/>
              <a:gd name="connsiteY112" fmla="*/ 5267325 h 5943600"/>
              <a:gd name="connsiteX113" fmla="*/ 142875 w 3141820"/>
              <a:gd name="connsiteY113" fmla="*/ 5324475 h 5943600"/>
              <a:gd name="connsiteX114" fmla="*/ 114300 w 3141820"/>
              <a:gd name="connsiteY114" fmla="*/ 5381625 h 5943600"/>
              <a:gd name="connsiteX115" fmla="*/ 85725 w 3141820"/>
              <a:gd name="connsiteY115" fmla="*/ 5400675 h 5943600"/>
              <a:gd name="connsiteX116" fmla="*/ 57150 w 3141820"/>
              <a:gd name="connsiteY116" fmla="*/ 5457825 h 5943600"/>
              <a:gd name="connsiteX117" fmla="*/ 66675 w 3141820"/>
              <a:gd name="connsiteY117" fmla="*/ 5486400 h 5943600"/>
              <a:gd name="connsiteX118" fmla="*/ 104775 w 3141820"/>
              <a:gd name="connsiteY118" fmla="*/ 5648325 h 5943600"/>
              <a:gd name="connsiteX119" fmla="*/ 133350 w 3141820"/>
              <a:gd name="connsiteY119" fmla="*/ 5657850 h 5943600"/>
              <a:gd name="connsiteX120" fmla="*/ 171450 w 3141820"/>
              <a:gd name="connsiteY120" fmla="*/ 5743575 h 5943600"/>
              <a:gd name="connsiteX121" fmla="*/ 180975 w 3141820"/>
              <a:gd name="connsiteY121" fmla="*/ 5772150 h 5943600"/>
              <a:gd name="connsiteX122" fmla="*/ 142875 w 3141820"/>
              <a:gd name="connsiteY122" fmla="*/ 5829300 h 5943600"/>
              <a:gd name="connsiteX123" fmla="*/ 104775 w 3141820"/>
              <a:gd name="connsiteY123" fmla="*/ 5876925 h 5943600"/>
              <a:gd name="connsiteX124" fmla="*/ 38100 w 3141820"/>
              <a:gd name="connsiteY124" fmla="*/ 5943600 h 5943600"/>
              <a:gd name="connsiteX125" fmla="*/ 0 w 3141820"/>
              <a:gd name="connsiteY125" fmla="*/ 5895975 h 5943600"/>
              <a:gd name="connsiteX0" fmla="*/ 2857500 w 3294220"/>
              <a:gd name="connsiteY0" fmla="*/ 0 h 5943600"/>
              <a:gd name="connsiteX1" fmla="*/ 3286125 w 3294220"/>
              <a:gd name="connsiteY1" fmla="*/ 171450 h 5943600"/>
              <a:gd name="connsiteX2" fmla="*/ 3057525 w 3294220"/>
              <a:gd name="connsiteY2" fmla="*/ 409575 h 5943600"/>
              <a:gd name="connsiteX3" fmla="*/ 3000375 w 3294220"/>
              <a:gd name="connsiteY3" fmla="*/ 428625 h 5943600"/>
              <a:gd name="connsiteX4" fmla="*/ 2914650 w 3294220"/>
              <a:gd name="connsiteY4" fmla="*/ 476250 h 5943600"/>
              <a:gd name="connsiteX5" fmla="*/ 2867025 w 3294220"/>
              <a:gd name="connsiteY5" fmla="*/ 533400 h 5943600"/>
              <a:gd name="connsiteX6" fmla="*/ 2800350 w 3294220"/>
              <a:gd name="connsiteY6" fmla="*/ 619125 h 5943600"/>
              <a:gd name="connsiteX7" fmla="*/ 2771775 w 3294220"/>
              <a:gd name="connsiteY7" fmla="*/ 638175 h 5943600"/>
              <a:gd name="connsiteX8" fmla="*/ 2762250 w 3294220"/>
              <a:gd name="connsiteY8" fmla="*/ 666750 h 5943600"/>
              <a:gd name="connsiteX9" fmla="*/ 2714625 w 3294220"/>
              <a:gd name="connsiteY9" fmla="*/ 723900 h 5943600"/>
              <a:gd name="connsiteX10" fmla="*/ 2676525 w 3294220"/>
              <a:gd name="connsiteY10" fmla="*/ 771525 h 5943600"/>
              <a:gd name="connsiteX11" fmla="*/ 2638425 w 3294220"/>
              <a:gd name="connsiteY11" fmla="*/ 828675 h 5943600"/>
              <a:gd name="connsiteX12" fmla="*/ 2619375 w 3294220"/>
              <a:gd name="connsiteY12" fmla="*/ 857250 h 5943600"/>
              <a:gd name="connsiteX13" fmla="*/ 2600325 w 3294220"/>
              <a:gd name="connsiteY13" fmla="*/ 885825 h 5943600"/>
              <a:gd name="connsiteX14" fmla="*/ 2590800 w 3294220"/>
              <a:gd name="connsiteY14" fmla="*/ 981075 h 5943600"/>
              <a:gd name="connsiteX15" fmla="*/ 2581275 w 3294220"/>
              <a:gd name="connsiteY15" fmla="*/ 1314450 h 5943600"/>
              <a:gd name="connsiteX16" fmla="*/ 2543175 w 3294220"/>
              <a:gd name="connsiteY16" fmla="*/ 1419225 h 5943600"/>
              <a:gd name="connsiteX17" fmla="*/ 2524125 w 3294220"/>
              <a:gd name="connsiteY17" fmla="*/ 1476375 h 5943600"/>
              <a:gd name="connsiteX18" fmla="*/ 2514600 w 3294220"/>
              <a:gd name="connsiteY18" fmla="*/ 1504950 h 5943600"/>
              <a:gd name="connsiteX19" fmla="*/ 2524125 w 3294220"/>
              <a:gd name="connsiteY19" fmla="*/ 1571625 h 5943600"/>
              <a:gd name="connsiteX20" fmla="*/ 2543175 w 3294220"/>
              <a:gd name="connsiteY20" fmla="*/ 1647825 h 5943600"/>
              <a:gd name="connsiteX21" fmla="*/ 2552700 w 3294220"/>
              <a:gd name="connsiteY21" fmla="*/ 1714500 h 5943600"/>
              <a:gd name="connsiteX22" fmla="*/ 2581275 w 3294220"/>
              <a:gd name="connsiteY22" fmla="*/ 1809750 h 5943600"/>
              <a:gd name="connsiteX23" fmla="*/ 2590800 w 3294220"/>
              <a:gd name="connsiteY23" fmla="*/ 1838325 h 5943600"/>
              <a:gd name="connsiteX24" fmla="*/ 2600325 w 3294220"/>
              <a:gd name="connsiteY24" fmla="*/ 1866900 h 5943600"/>
              <a:gd name="connsiteX25" fmla="*/ 2667000 w 3294220"/>
              <a:gd name="connsiteY25" fmla="*/ 1952625 h 5943600"/>
              <a:gd name="connsiteX26" fmla="*/ 2638425 w 3294220"/>
              <a:gd name="connsiteY26" fmla="*/ 2143125 h 5943600"/>
              <a:gd name="connsiteX27" fmla="*/ 2609850 w 3294220"/>
              <a:gd name="connsiteY27" fmla="*/ 2162175 h 5943600"/>
              <a:gd name="connsiteX28" fmla="*/ 2571750 w 3294220"/>
              <a:gd name="connsiteY28" fmla="*/ 2181225 h 5943600"/>
              <a:gd name="connsiteX29" fmla="*/ 2495550 w 3294220"/>
              <a:gd name="connsiteY29" fmla="*/ 2228850 h 5943600"/>
              <a:gd name="connsiteX30" fmla="*/ 2438400 w 3294220"/>
              <a:gd name="connsiteY30" fmla="*/ 2266950 h 5943600"/>
              <a:gd name="connsiteX31" fmla="*/ 2381250 w 3294220"/>
              <a:gd name="connsiteY31" fmla="*/ 2352675 h 5943600"/>
              <a:gd name="connsiteX32" fmla="*/ 2362200 w 3294220"/>
              <a:gd name="connsiteY32" fmla="*/ 2381250 h 5943600"/>
              <a:gd name="connsiteX33" fmla="*/ 2333625 w 3294220"/>
              <a:gd name="connsiteY33" fmla="*/ 2400300 h 5943600"/>
              <a:gd name="connsiteX34" fmla="*/ 2305050 w 3294220"/>
              <a:gd name="connsiteY34" fmla="*/ 2457450 h 5943600"/>
              <a:gd name="connsiteX35" fmla="*/ 2295525 w 3294220"/>
              <a:gd name="connsiteY35" fmla="*/ 2486025 h 5943600"/>
              <a:gd name="connsiteX36" fmla="*/ 2276475 w 3294220"/>
              <a:gd name="connsiteY36" fmla="*/ 2514600 h 5943600"/>
              <a:gd name="connsiteX37" fmla="*/ 2257425 w 3294220"/>
              <a:gd name="connsiteY37" fmla="*/ 2571750 h 5943600"/>
              <a:gd name="connsiteX38" fmla="*/ 2190750 w 3294220"/>
              <a:gd name="connsiteY38" fmla="*/ 2657475 h 5943600"/>
              <a:gd name="connsiteX39" fmla="*/ 2181225 w 3294220"/>
              <a:gd name="connsiteY39" fmla="*/ 2686050 h 5943600"/>
              <a:gd name="connsiteX40" fmla="*/ 2095500 w 3294220"/>
              <a:gd name="connsiteY40" fmla="*/ 2762250 h 5943600"/>
              <a:gd name="connsiteX41" fmla="*/ 2047875 w 3294220"/>
              <a:gd name="connsiteY41" fmla="*/ 2800350 h 5943600"/>
              <a:gd name="connsiteX42" fmla="*/ 1933575 w 3294220"/>
              <a:gd name="connsiteY42" fmla="*/ 2847975 h 5943600"/>
              <a:gd name="connsiteX43" fmla="*/ 1876425 w 3294220"/>
              <a:gd name="connsiteY43" fmla="*/ 2867025 h 5943600"/>
              <a:gd name="connsiteX44" fmla="*/ 1819275 w 3294220"/>
              <a:gd name="connsiteY44" fmla="*/ 2905125 h 5943600"/>
              <a:gd name="connsiteX45" fmla="*/ 1800225 w 3294220"/>
              <a:gd name="connsiteY45" fmla="*/ 2933700 h 5943600"/>
              <a:gd name="connsiteX46" fmla="*/ 1743075 w 3294220"/>
              <a:gd name="connsiteY46" fmla="*/ 2971800 h 5943600"/>
              <a:gd name="connsiteX47" fmla="*/ 1695450 w 3294220"/>
              <a:gd name="connsiteY47" fmla="*/ 3028950 h 5943600"/>
              <a:gd name="connsiteX48" fmla="*/ 1647825 w 3294220"/>
              <a:gd name="connsiteY48" fmla="*/ 3143250 h 5943600"/>
              <a:gd name="connsiteX49" fmla="*/ 1619250 w 3294220"/>
              <a:gd name="connsiteY49" fmla="*/ 3162300 h 5943600"/>
              <a:gd name="connsiteX50" fmla="*/ 1619250 w 3294220"/>
              <a:gd name="connsiteY50" fmla="*/ 3286125 h 5943600"/>
              <a:gd name="connsiteX51" fmla="*/ 1609725 w 3294220"/>
              <a:gd name="connsiteY51" fmla="*/ 3390900 h 5943600"/>
              <a:gd name="connsiteX52" fmla="*/ 1581150 w 3294220"/>
              <a:gd name="connsiteY52" fmla="*/ 3409950 h 5943600"/>
              <a:gd name="connsiteX53" fmla="*/ 1571625 w 3294220"/>
              <a:gd name="connsiteY53" fmla="*/ 3486150 h 5943600"/>
              <a:gd name="connsiteX54" fmla="*/ 1562100 w 3294220"/>
              <a:gd name="connsiteY54" fmla="*/ 3571875 h 5943600"/>
              <a:gd name="connsiteX55" fmla="*/ 1476375 w 3294220"/>
              <a:gd name="connsiteY55" fmla="*/ 3562350 h 5943600"/>
              <a:gd name="connsiteX56" fmla="*/ 1419225 w 3294220"/>
              <a:gd name="connsiteY56" fmla="*/ 3514725 h 5943600"/>
              <a:gd name="connsiteX57" fmla="*/ 1390650 w 3294220"/>
              <a:gd name="connsiteY57" fmla="*/ 3505200 h 5943600"/>
              <a:gd name="connsiteX58" fmla="*/ 1362075 w 3294220"/>
              <a:gd name="connsiteY58" fmla="*/ 3476625 h 5943600"/>
              <a:gd name="connsiteX59" fmla="*/ 1304925 w 3294220"/>
              <a:gd name="connsiteY59" fmla="*/ 3438525 h 5943600"/>
              <a:gd name="connsiteX60" fmla="*/ 1276350 w 3294220"/>
              <a:gd name="connsiteY60" fmla="*/ 3419475 h 5943600"/>
              <a:gd name="connsiteX61" fmla="*/ 1247775 w 3294220"/>
              <a:gd name="connsiteY61" fmla="*/ 3390900 h 5943600"/>
              <a:gd name="connsiteX62" fmla="*/ 1190625 w 3294220"/>
              <a:gd name="connsiteY62" fmla="*/ 3371850 h 5943600"/>
              <a:gd name="connsiteX63" fmla="*/ 1047750 w 3294220"/>
              <a:gd name="connsiteY63" fmla="*/ 3390900 h 5943600"/>
              <a:gd name="connsiteX64" fmla="*/ 1019175 w 3294220"/>
              <a:gd name="connsiteY64" fmla="*/ 3400425 h 5943600"/>
              <a:gd name="connsiteX65" fmla="*/ 914400 w 3294220"/>
              <a:gd name="connsiteY65" fmla="*/ 3429000 h 5943600"/>
              <a:gd name="connsiteX66" fmla="*/ 885825 w 3294220"/>
              <a:gd name="connsiteY66" fmla="*/ 3457575 h 5943600"/>
              <a:gd name="connsiteX67" fmla="*/ 828675 w 3294220"/>
              <a:gd name="connsiteY67" fmla="*/ 3505200 h 5943600"/>
              <a:gd name="connsiteX68" fmla="*/ 809625 w 3294220"/>
              <a:gd name="connsiteY68" fmla="*/ 3543300 h 5943600"/>
              <a:gd name="connsiteX69" fmla="*/ 800100 w 3294220"/>
              <a:gd name="connsiteY69" fmla="*/ 3619500 h 5943600"/>
              <a:gd name="connsiteX70" fmla="*/ 790575 w 3294220"/>
              <a:gd name="connsiteY70" fmla="*/ 3705225 h 5943600"/>
              <a:gd name="connsiteX71" fmla="*/ 781050 w 3294220"/>
              <a:gd name="connsiteY71" fmla="*/ 3762375 h 5943600"/>
              <a:gd name="connsiteX72" fmla="*/ 704850 w 3294220"/>
              <a:gd name="connsiteY72" fmla="*/ 3752850 h 5943600"/>
              <a:gd name="connsiteX73" fmla="*/ 657225 w 3294220"/>
              <a:gd name="connsiteY73" fmla="*/ 3705225 h 5943600"/>
              <a:gd name="connsiteX74" fmla="*/ 628650 w 3294220"/>
              <a:gd name="connsiteY74" fmla="*/ 3695700 h 5943600"/>
              <a:gd name="connsiteX75" fmla="*/ 571500 w 3294220"/>
              <a:gd name="connsiteY75" fmla="*/ 3638550 h 5943600"/>
              <a:gd name="connsiteX76" fmla="*/ 552450 w 3294220"/>
              <a:gd name="connsiteY76" fmla="*/ 3609975 h 5943600"/>
              <a:gd name="connsiteX77" fmla="*/ 542925 w 3294220"/>
              <a:gd name="connsiteY77" fmla="*/ 3581400 h 5943600"/>
              <a:gd name="connsiteX78" fmla="*/ 447675 w 3294220"/>
              <a:gd name="connsiteY78" fmla="*/ 3514725 h 5943600"/>
              <a:gd name="connsiteX79" fmla="*/ 352425 w 3294220"/>
              <a:gd name="connsiteY79" fmla="*/ 3533775 h 5943600"/>
              <a:gd name="connsiteX80" fmla="*/ 323850 w 3294220"/>
              <a:gd name="connsiteY80" fmla="*/ 3562350 h 5943600"/>
              <a:gd name="connsiteX81" fmla="*/ 295275 w 3294220"/>
              <a:gd name="connsiteY81" fmla="*/ 3581400 h 5943600"/>
              <a:gd name="connsiteX82" fmla="*/ 266700 w 3294220"/>
              <a:gd name="connsiteY82" fmla="*/ 3571875 h 5943600"/>
              <a:gd name="connsiteX83" fmla="*/ 209550 w 3294220"/>
              <a:gd name="connsiteY83" fmla="*/ 3533775 h 5943600"/>
              <a:gd name="connsiteX84" fmla="*/ 152400 w 3294220"/>
              <a:gd name="connsiteY84" fmla="*/ 3514725 h 5943600"/>
              <a:gd name="connsiteX85" fmla="*/ 104775 w 3294220"/>
              <a:gd name="connsiteY85" fmla="*/ 3524250 h 5943600"/>
              <a:gd name="connsiteX86" fmla="*/ 76200 w 3294220"/>
              <a:gd name="connsiteY86" fmla="*/ 3533775 h 5943600"/>
              <a:gd name="connsiteX87" fmla="*/ 66675 w 3294220"/>
              <a:gd name="connsiteY87" fmla="*/ 3562350 h 5943600"/>
              <a:gd name="connsiteX88" fmla="*/ 47625 w 3294220"/>
              <a:gd name="connsiteY88" fmla="*/ 3590925 h 5943600"/>
              <a:gd name="connsiteX89" fmla="*/ 66675 w 3294220"/>
              <a:gd name="connsiteY89" fmla="*/ 3895725 h 5943600"/>
              <a:gd name="connsiteX90" fmla="*/ 85725 w 3294220"/>
              <a:gd name="connsiteY90" fmla="*/ 3962400 h 5943600"/>
              <a:gd name="connsiteX91" fmla="*/ 104775 w 3294220"/>
              <a:gd name="connsiteY91" fmla="*/ 3990975 h 5943600"/>
              <a:gd name="connsiteX92" fmla="*/ 114300 w 3294220"/>
              <a:gd name="connsiteY92" fmla="*/ 4019550 h 5943600"/>
              <a:gd name="connsiteX93" fmla="*/ 133350 w 3294220"/>
              <a:gd name="connsiteY93" fmla="*/ 4048125 h 5943600"/>
              <a:gd name="connsiteX94" fmla="*/ 152400 w 3294220"/>
              <a:gd name="connsiteY94" fmla="*/ 4105275 h 5943600"/>
              <a:gd name="connsiteX95" fmla="*/ 171450 w 3294220"/>
              <a:gd name="connsiteY95" fmla="*/ 4143375 h 5943600"/>
              <a:gd name="connsiteX96" fmla="*/ 161925 w 3294220"/>
              <a:gd name="connsiteY96" fmla="*/ 4295775 h 5943600"/>
              <a:gd name="connsiteX97" fmla="*/ 152400 w 3294220"/>
              <a:gd name="connsiteY97" fmla="*/ 4333875 h 5943600"/>
              <a:gd name="connsiteX98" fmla="*/ 161925 w 3294220"/>
              <a:gd name="connsiteY98" fmla="*/ 4476750 h 5943600"/>
              <a:gd name="connsiteX99" fmla="*/ 200025 w 3294220"/>
              <a:gd name="connsiteY99" fmla="*/ 4562475 h 5943600"/>
              <a:gd name="connsiteX100" fmla="*/ 238125 w 3294220"/>
              <a:gd name="connsiteY100" fmla="*/ 4619625 h 5943600"/>
              <a:gd name="connsiteX101" fmla="*/ 257175 w 3294220"/>
              <a:gd name="connsiteY101" fmla="*/ 4676775 h 5943600"/>
              <a:gd name="connsiteX102" fmla="*/ 342900 w 3294220"/>
              <a:gd name="connsiteY102" fmla="*/ 4724400 h 5943600"/>
              <a:gd name="connsiteX103" fmla="*/ 333375 w 3294220"/>
              <a:gd name="connsiteY103" fmla="*/ 4838700 h 5943600"/>
              <a:gd name="connsiteX104" fmla="*/ 304800 w 3294220"/>
              <a:gd name="connsiteY104" fmla="*/ 4857750 h 5943600"/>
              <a:gd name="connsiteX105" fmla="*/ 276225 w 3294220"/>
              <a:gd name="connsiteY105" fmla="*/ 4886325 h 5943600"/>
              <a:gd name="connsiteX106" fmla="*/ 238125 w 3294220"/>
              <a:gd name="connsiteY106" fmla="*/ 4943475 h 5943600"/>
              <a:gd name="connsiteX107" fmla="*/ 219075 w 3294220"/>
              <a:gd name="connsiteY107" fmla="*/ 4972050 h 5943600"/>
              <a:gd name="connsiteX108" fmla="*/ 190500 w 3294220"/>
              <a:gd name="connsiteY108" fmla="*/ 4981575 h 5943600"/>
              <a:gd name="connsiteX109" fmla="*/ 152400 w 3294220"/>
              <a:gd name="connsiteY109" fmla="*/ 5038725 h 5943600"/>
              <a:gd name="connsiteX110" fmla="*/ 161925 w 3294220"/>
              <a:gd name="connsiteY110" fmla="*/ 5067300 h 5943600"/>
              <a:gd name="connsiteX111" fmla="*/ 190500 w 3294220"/>
              <a:gd name="connsiteY111" fmla="*/ 5172075 h 5943600"/>
              <a:gd name="connsiteX112" fmla="*/ 180975 w 3294220"/>
              <a:gd name="connsiteY112" fmla="*/ 5267325 h 5943600"/>
              <a:gd name="connsiteX113" fmla="*/ 142875 w 3294220"/>
              <a:gd name="connsiteY113" fmla="*/ 5324475 h 5943600"/>
              <a:gd name="connsiteX114" fmla="*/ 114300 w 3294220"/>
              <a:gd name="connsiteY114" fmla="*/ 5381625 h 5943600"/>
              <a:gd name="connsiteX115" fmla="*/ 85725 w 3294220"/>
              <a:gd name="connsiteY115" fmla="*/ 5400675 h 5943600"/>
              <a:gd name="connsiteX116" fmla="*/ 57150 w 3294220"/>
              <a:gd name="connsiteY116" fmla="*/ 5457825 h 5943600"/>
              <a:gd name="connsiteX117" fmla="*/ 66675 w 3294220"/>
              <a:gd name="connsiteY117" fmla="*/ 5486400 h 5943600"/>
              <a:gd name="connsiteX118" fmla="*/ 104775 w 3294220"/>
              <a:gd name="connsiteY118" fmla="*/ 5648325 h 5943600"/>
              <a:gd name="connsiteX119" fmla="*/ 133350 w 3294220"/>
              <a:gd name="connsiteY119" fmla="*/ 5657850 h 5943600"/>
              <a:gd name="connsiteX120" fmla="*/ 171450 w 3294220"/>
              <a:gd name="connsiteY120" fmla="*/ 5743575 h 5943600"/>
              <a:gd name="connsiteX121" fmla="*/ 180975 w 3294220"/>
              <a:gd name="connsiteY121" fmla="*/ 5772150 h 5943600"/>
              <a:gd name="connsiteX122" fmla="*/ 142875 w 3294220"/>
              <a:gd name="connsiteY122" fmla="*/ 5829300 h 5943600"/>
              <a:gd name="connsiteX123" fmla="*/ 104775 w 3294220"/>
              <a:gd name="connsiteY123" fmla="*/ 5876925 h 5943600"/>
              <a:gd name="connsiteX124" fmla="*/ 38100 w 3294220"/>
              <a:gd name="connsiteY124" fmla="*/ 5943600 h 5943600"/>
              <a:gd name="connsiteX125" fmla="*/ 0 w 3294220"/>
              <a:gd name="connsiteY125" fmla="*/ 5895975 h 5943600"/>
              <a:gd name="connsiteX0" fmla="*/ 2857500 w 3294220"/>
              <a:gd name="connsiteY0" fmla="*/ 0 h 5943600"/>
              <a:gd name="connsiteX1" fmla="*/ 3286125 w 3294220"/>
              <a:gd name="connsiteY1" fmla="*/ 171450 h 5943600"/>
              <a:gd name="connsiteX2" fmla="*/ 3209925 w 3294220"/>
              <a:gd name="connsiteY2" fmla="*/ 333375 h 5943600"/>
              <a:gd name="connsiteX3" fmla="*/ 3000375 w 3294220"/>
              <a:gd name="connsiteY3" fmla="*/ 428625 h 5943600"/>
              <a:gd name="connsiteX4" fmla="*/ 2914650 w 3294220"/>
              <a:gd name="connsiteY4" fmla="*/ 476250 h 5943600"/>
              <a:gd name="connsiteX5" fmla="*/ 2867025 w 3294220"/>
              <a:gd name="connsiteY5" fmla="*/ 533400 h 5943600"/>
              <a:gd name="connsiteX6" fmla="*/ 2800350 w 3294220"/>
              <a:gd name="connsiteY6" fmla="*/ 619125 h 5943600"/>
              <a:gd name="connsiteX7" fmla="*/ 2771775 w 3294220"/>
              <a:gd name="connsiteY7" fmla="*/ 638175 h 5943600"/>
              <a:gd name="connsiteX8" fmla="*/ 2762250 w 3294220"/>
              <a:gd name="connsiteY8" fmla="*/ 666750 h 5943600"/>
              <a:gd name="connsiteX9" fmla="*/ 2714625 w 3294220"/>
              <a:gd name="connsiteY9" fmla="*/ 723900 h 5943600"/>
              <a:gd name="connsiteX10" fmla="*/ 2676525 w 3294220"/>
              <a:gd name="connsiteY10" fmla="*/ 771525 h 5943600"/>
              <a:gd name="connsiteX11" fmla="*/ 2638425 w 3294220"/>
              <a:gd name="connsiteY11" fmla="*/ 828675 h 5943600"/>
              <a:gd name="connsiteX12" fmla="*/ 2619375 w 3294220"/>
              <a:gd name="connsiteY12" fmla="*/ 857250 h 5943600"/>
              <a:gd name="connsiteX13" fmla="*/ 2600325 w 3294220"/>
              <a:gd name="connsiteY13" fmla="*/ 885825 h 5943600"/>
              <a:gd name="connsiteX14" fmla="*/ 2590800 w 3294220"/>
              <a:gd name="connsiteY14" fmla="*/ 981075 h 5943600"/>
              <a:gd name="connsiteX15" fmla="*/ 2581275 w 3294220"/>
              <a:gd name="connsiteY15" fmla="*/ 1314450 h 5943600"/>
              <a:gd name="connsiteX16" fmla="*/ 2543175 w 3294220"/>
              <a:gd name="connsiteY16" fmla="*/ 1419225 h 5943600"/>
              <a:gd name="connsiteX17" fmla="*/ 2524125 w 3294220"/>
              <a:gd name="connsiteY17" fmla="*/ 1476375 h 5943600"/>
              <a:gd name="connsiteX18" fmla="*/ 2514600 w 3294220"/>
              <a:gd name="connsiteY18" fmla="*/ 1504950 h 5943600"/>
              <a:gd name="connsiteX19" fmla="*/ 2524125 w 3294220"/>
              <a:gd name="connsiteY19" fmla="*/ 1571625 h 5943600"/>
              <a:gd name="connsiteX20" fmla="*/ 2543175 w 3294220"/>
              <a:gd name="connsiteY20" fmla="*/ 1647825 h 5943600"/>
              <a:gd name="connsiteX21" fmla="*/ 2552700 w 3294220"/>
              <a:gd name="connsiteY21" fmla="*/ 1714500 h 5943600"/>
              <a:gd name="connsiteX22" fmla="*/ 2581275 w 3294220"/>
              <a:gd name="connsiteY22" fmla="*/ 1809750 h 5943600"/>
              <a:gd name="connsiteX23" fmla="*/ 2590800 w 3294220"/>
              <a:gd name="connsiteY23" fmla="*/ 1838325 h 5943600"/>
              <a:gd name="connsiteX24" fmla="*/ 2600325 w 3294220"/>
              <a:gd name="connsiteY24" fmla="*/ 1866900 h 5943600"/>
              <a:gd name="connsiteX25" fmla="*/ 2667000 w 3294220"/>
              <a:gd name="connsiteY25" fmla="*/ 1952625 h 5943600"/>
              <a:gd name="connsiteX26" fmla="*/ 2638425 w 3294220"/>
              <a:gd name="connsiteY26" fmla="*/ 2143125 h 5943600"/>
              <a:gd name="connsiteX27" fmla="*/ 2609850 w 3294220"/>
              <a:gd name="connsiteY27" fmla="*/ 2162175 h 5943600"/>
              <a:gd name="connsiteX28" fmla="*/ 2571750 w 3294220"/>
              <a:gd name="connsiteY28" fmla="*/ 2181225 h 5943600"/>
              <a:gd name="connsiteX29" fmla="*/ 2495550 w 3294220"/>
              <a:gd name="connsiteY29" fmla="*/ 2228850 h 5943600"/>
              <a:gd name="connsiteX30" fmla="*/ 2438400 w 3294220"/>
              <a:gd name="connsiteY30" fmla="*/ 2266950 h 5943600"/>
              <a:gd name="connsiteX31" fmla="*/ 2381250 w 3294220"/>
              <a:gd name="connsiteY31" fmla="*/ 2352675 h 5943600"/>
              <a:gd name="connsiteX32" fmla="*/ 2362200 w 3294220"/>
              <a:gd name="connsiteY32" fmla="*/ 2381250 h 5943600"/>
              <a:gd name="connsiteX33" fmla="*/ 2333625 w 3294220"/>
              <a:gd name="connsiteY33" fmla="*/ 2400300 h 5943600"/>
              <a:gd name="connsiteX34" fmla="*/ 2305050 w 3294220"/>
              <a:gd name="connsiteY34" fmla="*/ 2457450 h 5943600"/>
              <a:gd name="connsiteX35" fmla="*/ 2295525 w 3294220"/>
              <a:gd name="connsiteY35" fmla="*/ 2486025 h 5943600"/>
              <a:gd name="connsiteX36" fmla="*/ 2276475 w 3294220"/>
              <a:gd name="connsiteY36" fmla="*/ 2514600 h 5943600"/>
              <a:gd name="connsiteX37" fmla="*/ 2257425 w 3294220"/>
              <a:gd name="connsiteY37" fmla="*/ 2571750 h 5943600"/>
              <a:gd name="connsiteX38" fmla="*/ 2190750 w 3294220"/>
              <a:gd name="connsiteY38" fmla="*/ 2657475 h 5943600"/>
              <a:gd name="connsiteX39" fmla="*/ 2181225 w 3294220"/>
              <a:gd name="connsiteY39" fmla="*/ 2686050 h 5943600"/>
              <a:gd name="connsiteX40" fmla="*/ 2095500 w 3294220"/>
              <a:gd name="connsiteY40" fmla="*/ 2762250 h 5943600"/>
              <a:gd name="connsiteX41" fmla="*/ 2047875 w 3294220"/>
              <a:gd name="connsiteY41" fmla="*/ 2800350 h 5943600"/>
              <a:gd name="connsiteX42" fmla="*/ 1933575 w 3294220"/>
              <a:gd name="connsiteY42" fmla="*/ 2847975 h 5943600"/>
              <a:gd name="connsiteX43" fmla="*/ 1876425 w 3294220"/>
              <a:gd name="connsiteY43" fmla="*/ 2867025 h 5943600"/>
              <a:gd name="connsiteX44" fmla="*/ 1819275 w 3294220"/>
              <a:gd name="connsiteY44" fmla="*/ 2905125 h 5943600"/>
              <a:gd name="connsiteX45" fmla="*/ 1800225 w 3294220"/>
              <a:gd name="connsiteY45" fmla="*/ 2933700 h 5943600"/>
              <a:gd name="connsiteX46" fmla="*/ 1743075 w 3294220"/>
              <a:gd name="connsiteY46" fmla="*/ 2971800 h 5943600"/>
              <a:gd name="connsiteX47" fmla="*/ 1695450 w 3294220"/>
              <a:gd name="connsiteY47" fmla="*/ 3028950 h 5943600"/>
              <a:gd name="connsiteX48" fmla="*/ 1647825 w 3294220"/>
              <a:gd name="connsiteY48" fmla="*/ 3143250 h 5943600"/>
              <a:gd name="connsiteX49" fmla="*/ 1619250 w 3294220"/>
              <a:gd name="connsiteY49" fmla="*/ 3162300 h 5943600"/>
              <a:gd name="connsiteX50" fmla="*/ 1619250 w 3294220"/>
              <a:gd name="connsiteY50" fmla="*/ 3286125 h 5943600"/>
              <a:gd name="connsiteX51" fmla="*/ 1609725 w 3294220"/>
              <a:gd name="connsiteY51" fmla="*/ 3390900 h 5943600"/>
              <a:gd name="connsiteX52" fmla="*/ 1581150 w 3294220"/>
              <a:gd name="connsiteY52" fmla="*/ 3409950 h 5943600"/>
              <a:gd name="connsiteX53" fmla="*/ 1571625 w 3294220"/>
              <a:gd name="connsiteY53" fmla="*/ 3486150 h 5943600"/>
              <a:gd name="connsiteX54" fmla="*/ 1562100 w 3294220"/>
              <a:gd name="connsiteY54" fmla="*/ 3571875 h 5943600"/>
              <a:gd name="connsiteX55" fmla="*/ 1476375 w 3294220"/>
              <a:gd name="connsiteY55" fmla="*/ 3562350 h 5943600"/>
              <a:gd name="connsiteX56" fmla="*/ 1419225 w 3294220"/>
              <a:gd name="connsiteY56" fmla="*/ 3514725 h 5943600"/>
              <a:gd name="connsiteX57" fmla="*/ 1390650 w 3294220"/>
              <a:gd name="connsiteY57" fmla="*/ 3505200 h 5943600"/>
              <a:gd name="connsiteX58" fmla="*/ 1362075 w 3294220"/>
              <a:gd name="connsiteY58" fmla="*/ 3476625 h 5943600"/>
              <a:gd name="connsiteX59" fmla="*/ 1304925 w 3294220"/>
              <a:gd name="connsiteY59" fmla="*/ 3438525 h 5943600"/>
              <a:gd name="connsiteX60" fmla="*/ 1276350 w 3294220"/>
              <a:gd name="connsiteY60" fmla="*/ 3419475 h 5943600"/>
              <a:gd name="connsiteX61" fmla="*/ 1247775 w 3294220"/>
              <a:gd name="connsiteY61" fmla="*/ 3390900 h 5943600"/>
              <a:gd name="connsiteX62" fmla="*/ 1190625 w 3294220"/>
              <a:gd name="connsiteY62" fmla="*/ 3371850 h 5943600"/>
              <a:gd name="connsiteX63" fmla="*/ 1047750 w 3294220"/>
              <a:gd name="connsiteY63" fmla="*/ 3390900 h 5943600"/>
              <a:gd name="connsiteX64" fmla="*/ 1019175 w 3294220"/>
              <a:gd name="connsiteY64" fmla="*/ 3400425 h 5943600"/>
              <a:gd name="connsiteX65" fmla="*/ 914400 w 3294220"/>
              <a:gd name="connsiteY65" fmla="*/ 3429000 h 5943600"/>
              <a:gd name="connsiteX66" fmla="*/ 885825 w 3294220"/>
              <a:gd name="connsiteY66" fmla="*/ 3457575 h 5943600"/>
              <a:gd name="connsiteX67" fmla="*/ 828675 w 3294220"/>
              <a:gd name="connsiteY67" fmla="*/ 3505200 h 5943600"/>
              <a:gd name="connsiteX68" fmla="*/ 809625 w 3294220"/>
              <a:gd name="connsiteY68" fmla="*/ 3543300 h 5943600"/>
              <a:gd name="connsiteX69" fmla="*/ 800100 w 3294220"/>
              <a:gd name="connsiteY69" fmla="*/ 3619500 h 5943600"/>
              <a:gd name="connsiteX70" fmla="*/ 790575 w 3294220"/>
              <a:gd name="connsiteY70" fmla="*/ 3705225 h 5943600"/>
              <a:gd name="connsiteX71" fmla="*/ 781050 w 3294220"/>
              <a:gd name="connsiteY71" fmla="*/ 3762375 h 5943600"/>
              <a:gd name="connsiteX72" fmla="*/ 704850 w 3294220"/>
              <a:gd name="connsiteY72" fmla="*/ 3752850 h 5943600"/>
              <a:gd name="connsiteX73" fmla="*/ 657225 w 3294220"/>
              <a:gd name="connsiteY73" fmla="*/ 3705225 h 5943600"/>
              <a:gd name="connsiteX74" fmla="*/ 628650 w 3294220"/>
              <a:gd name="connsiteY74" fmla="*/ 3695700 h 5943600"/>
              <a:gd name="connsiteX75" fmla="*/ 571500 w 3294220"/>
              <a:gd name="connsiteY75" fmla="*/ 3638550 h 5943600"/>
              <a:gd name="connsiteX76" fmla="*/ 552450 w 3294220"/>
              <a:gd name="connsiteY76" fmla="*/ 3609975 h 5943600"/>
              <a:gd name="connsiteX77" fmla="*/ 542925 w 3294220"/>
              <a:gd name="connsiteY77" fmla="*/ 3581400 h 5943600"/>
              <a:gd name="connsiteX78" fmla="*/ 447675 w 3294220"/>
              <a:gd name="connsiteY78" fmla="*/ 3514725 h 5943600"/>
              <a:gd name="connsiteX79" fmla="*/ 352425 w 3294220"/>
              <a:gd name="connsiteY79" fmla="*/ 3533775 h 5943600"/>
              <a:gd name="connsiteX80" fmla="*/ 323850 w 3294220"/>
              <a:gd name="connsiteY80" fmla="*/ 3562350 h 5943600"/>
              <a:gd name="connsiteX81" fmla="*/ 295275 w 3294220"/>
              <a:gd name="connsiteY81" fmla="*/ 3581400 h 5943600"/>
              <a:gd name="connsiteX82" fmla="*/ 266700 w 3294220"/>
              <a:gd name="connsiteY82" fmla="*/ 3571875 h 5943600"/>
              <a:gd name="connsiteX83" fmla="*/ 209550 w 3294220"/>
              <a:gd name="connsiteY83" fmla="*/ 3533775 h 5943600"/>
              <a:gd name="connsiteX84" fmla="*/ 152400 w 3294220"/>
              <a:gd name="connsiteY84" fmla="*/ 3514725 h 5943600"/>
              <a:gd name="connsiteX85" fmla="*/ 104775 w 3294220"/>
              <a:gd name="connsiteY85" fmla="*/ 3524250 h 5943600"/>
              <a:gd name="connsiteX86" fmla="*/ 76200 w 3294220"/>
              <a:gd name="connsiteY86" fmla="*/ 3533775 h 5943600"/>
              <a:gd name="connsiteX87" fmla="*/ 66675 w 3294220"/>
              <a:gd name="connsiteY87" fmla="*/ 3562350 h 5943600"/>
              <a:gd name="connsiteX88" fmla="*/ 47625 w 3294220"/>
              <a:gd name="connsiteY88" fmla="*/ 3590925 h 5943600"/>
              <a:gd name="connsiteX89" fmla="*/ 66675 w 3294220"/>
              <a:gd name="connsiteY89" fmla="*/ 3895725 h 5943600"/>
              <a:gd name="connsiteX90" fmla="*/ 85725 w 3294220"/>
              <a:gd name="connsiteY90" fmla="*/ 3962400 h 5943600"/>
              <a:gd name="connsiteX91" fmla="*/ 104775 w 3294220"/>
              <a:gd name="connsiteY91" fmla="*/ 3990975 h 5943600"/>
              <a:gd name="connsiteX92" fmla="*/ 114300 w 3294220"/>
              <a:gd name="connsiteY92" fmla="*/ 4019550 h 5943600"/>
              <a:gd name="connsiteX93" fmla="*/ 133350 w 3294220"/>
              <a:gd name="connsiteY93" fmla="*/ 4048125 h 5943600"/>
              <a:gd name="connsiteX94" fmla="*/ 152400 w 3294220"/>
              <a:gd name="connsiteY94" fmla="*/ 4105275 h 5943600"/>
              <a:gd name="connsiteX95" fmla="*/ 171450 w 3294220"/>
              <a:gd name="connsiteY95" fmla="*/ 4143375 h 5943600"/>
              <a:gd name="connsiteX96" fmla="*/ 161925 w 3294220"/>
              <a:gd name="connsiteY96" fmla="*/ 4295775 h 5943600"/>
              <a:gd name="connsiteX97" fmla="*/ 152400 w 3294220"/>
              <a:gd name="connsiteY97" fmla="*/ 4333875 h 5943600"/>
              <a:gd name="connsiteX98" fmla="*/ 161925 w 3294220"/>
              <a:gd name="connsiteY98" fmla="*/ 4476750 h 5943600"/>
              <a:gd name="connsiteX99" fmla="*/ 200025 w 3294220"/>
              <a:gd name="connsiteY99" fmla="*/ 4562475 h 5943600"/>
              <a:gd name="connsiteX100" fmla="*/ 238125 w 3294220"/>
              <a:gd name="connsiteY100" fmla="*/ 4619625 h 5943600"/>
              <a:gd name="connsiteX101" fmla="*/ 257175 w 3294220"/>
              <a:gd name="connsiteY101" fmla="*/ 4676775 h 5943600"/>
              <a:gd name="connsiteX102" fmla="*/ 342900 w 3294220"/>
              <a:gd name="connsiteY102" fmla="*/ 4724400 h 5943600"/>
              <a:gd name="connsiteX103" fmla="*/ 333375 w 3294220"/>
              <a:gd name="connsiteY103" fmla="*/ 4838700 h 5943600"/>
              <a:gd name="connsiteX104" fmla="*/ 304800 w 3294220"/>
              <a:gd name="connsiteY104" fmla="*/ 4857750 h 5943600"/>
              <a:gd name="connsiteX105" fmla="*/ 276225 w 3294220"/>
              <a:gd name="connsiteY105" fmla="*/ 4886325 h 5943600"/>
              <a:gd name="connsiteX106" fmla="*/ 238125 w 3294220"/>
              <a:gd name="connsiteY106" fmla="*/ 4943475 h 5943600"/>
              <a:gd name="connsiteX107" fmla="*/ 219075 w 3294220"/>
              <a:gd name="connsiteY107" fmla="*/ 4972050 h 5943600"/>
              <a:gd name="connsiteX108" fmla="*/ 190500 w 3294220"/>
              <a:gd name="connsiteY108" fmla="*/ 4981575 h 5943600"/>
              <a:gd name="connsiteX109" fmla="*/ 152400 w 3294220"/>
              <a:gd name="connsiteY109" fmla="*/ 5038725 h 5943600"/>
              <a:gd name="connsiteX110" fmla="*/ 161925 w 3294220"/>
              <a:gd name="connsiteY110" fmla="*/ 5067300 h 5943600"/>
              <a:gd name="connsiteX111" fmla="*/ 190500 w 3294220"/>
              <a:gd name="connsiteY111" fmla="*/ 5172075 h 5943600"/>
              <a:gd name="connsiteX112" fmla="*/ 180975 w 3294220"/>
              <a:gd name="connsiteY112" fmla="*/ 5267325 h 5943600"/>
              <a:gd name="connsiteX113" fmla="*/ 142875 w 3294220"/>
              <a:gd name="connsiteY113" fmla="*/ 5324475 h 5943600"/>
              <a:gd name="connsiteX114" fmla="*/ 114300 w 3294220"/>
              <a:gd name="connsiteY114" fmla="*/ 5381625 h 5943600"/>
              <a:gd name="connsiteX115" fmla="*/ 85725 w 3294220"/>
              <a:gd name="connsiteY115" fmla="*/ 5400675 h 5943600"/>
              <a:gd name="connsiteX116" fmla="*/ 57150 w 3294220"/>
              <a:gd name="connsiteY116" fmla="*/ 5457825 h 5943600"/>
              <a:gd name="connsiteX117" fmla="*/ 66675 w 3294220"/>
              <a:gd name="connsiteY117" fmla="*/ 5486400 h 5943600"/>
              <a:gd name="connsiteX118" fmla="*/ 104775 w 3294220"/>
              <a:gd name="connsiteY118" fmla="*/ 5648325 h 5943600"/>
              <a:gd name="connsiteX119" fmla="*/ 133350 w 3294220"/>
              <a:gd name="connsiteY119" fmla="*/ 5657850 h 5943600"/>
              <a:gd name="connsiteX120" fmla="*/ 171450 w 3294220"/>
              <a:gd name="connsiteY120" fmla="*/ 5743575 h 5943600"/>
              <a:gd name="connsiteX121" fmla="*/ 180975 w 3294220"/>
              <a:gd name="connsiteY121" fmla="*/ 5772150 h 5943600"/>
              <a:gd name="connsiteX122" fmla="*/ 142875 w 3294220"/>
              <a:gd name="connsiteY122" fmla="*/ 5829300 h 5943600"/>
              <a:gd name="connsiteX123" fmla="*/ 104775 w 3294220"/>
              <a:gd name="connsiteY123" fmla="*/ 5876925 h 5943600"/>
              <a:gd name="connsiteX124" fmla="*/ 38100 w 3294220"/>
              <a:gd name="connsiteY124" fmla="*/ 5943600 h 5943600"/>
              <a:gd name="connsiteX125" fmla="*/ 0 w 3294220"/>
              <a:gd name="connsiteY125" fmla="*/ 5895975 h 5943600"/>
              <a:gd name="connsiteX0" fmla="*/ 2857500 w 3286125"/>
              <a:gd name="connsiteY0" fmla="*/ 0 h 5943600"/>
              <a:gd name="connsiteX1" fmla="*/ 3286125 w 3286125"/>
              <a:gd name="connsiteY1" fmla="*/ 171450 h 5943600"/>
              <a:gd name="connsiteX2" fmla="*/ 3209925 w 3286125"/>
              <a:gd name="connsiteY2" fmla="*/ 333375 h 5943600"/>
              <a:gd name="connsiteX3" fmla="*/ 3000375 w 3286125"/>
              <a:gd name="connsiteY3" fmla="*/ 428625 h 5943600"/>
              <a:gd name="connsiteX4" fmla="*/ 2914650 w 3286125"/>
              <a:gd name="connsiteY4" fmla="*/ 476250 h 5943600"/>
              <a:gd name="connsiteX5" fmla="*/ 2867025 w 3286125"/>
              <a:gd name="connsiteY5" fmla="*/ 533400 h 5943600"/>
              <a:gd name="connsiteX6" fmla="*/ 2800350 w 3286125"/>
              <a:gd name="connsiteY6" fmla="*/ 619125 h 5943600"/>
              <a:gd name="connsiteX7" fmla="*/ 2771775 w 3286125"/>
              <a:gd name="connsiteY7" fmla="*/ 638175 h 5943600"/>
              <a:gd name="connsiteX8" fmla="*/ 2762250 w 3286125"/>
              <a:gd name="connsiteY8" fmla="*/ 666750 h 5943600"/>
              <a:gd name="connsiteX9" fmla="*/ 2714625 w 3286125"/>
              <a:gd name="connsiteY9" fmla="*/ 723900 h 5943600"/>
              <a:gd name="connsiteX10" fmla="*/ 2676525 w 3286125"/>
              <a:gd name="connsiteY10" fmla="*/ 771525 h 5943600"/>
              <a:gd name="connsiteX11" fmla="*/ 2638425 w 3286125"/>
              <a:gd name="connsiteY11" fmla="*/ 828675 h 5943600"/>
              <a:gd name="connsiteX12" fmla="*/ 2619375 w 3286125"/>
              <a:gd name="connsiteY12" fmla="*/ 857250 h 5943600"/>
              <a:gd name="connsiteX13" fmla="*/ 2600325 w 3286125"/>
              <a:gd name="connsiteY13" fmla="*/ 885825 h 5943600"/>
              <a:gd name="connsiteX14" fmla="*/ 2590800 w 3286125"/>
              <a:gd name="connsiteY14" fmla="*/ 981075 h 5943600"/>
              <a:gd name="connsiteX15" fmla="*/ 2581275 w 3286125"/>
              <a:gd name="connsiteY15" fmla="*/ 1314450 h 5943600"/>
              <a:gd name="connsiteX16" fmla="*/ 2543175 w 3286125"/>
              <a:gd name="connsiteY16" fmla="*/ 1419225 h 5943600"/>
              <a:gd name="connsiteX17" fmla="*/ 2524125 w 3286125"/>
              <a:gd name="connsiteY17" fmla="*/ 1476375 h 5943600"/>
              <a:gd name="connsiteX18" fmla="*/ 2514600 w 3286125"/>
              <a:gd name="connsiteY18" fmla="*/ 1504950 h 5943600"/>
              <a:gd name="connsiteX19" fmla="*/ 2524125 w 3286125"/>
              <a:gd name="connsiteY19" fmla="*/ 1571625 h 5943600"/>
              <a:gd name="connsiteX20" fmla="*/ 2543175 w 3286125"/>
              <a:gd name="connsiteY20" fmla="*/ 1647825 h 5943600"/>
              <a:gd name="connsiteX21" fmla="*/ 2552700 w 3286125"/>
              <a:gd name="connsiteY21" fmla="*/ 1714500 h 5943600"/>
              <a:gd name="connsiteX22" fmla="*/ 2581275 w 3286125"/>
              <a:gd name="connsiteY22" fmla="*/ 1809750 h 5943600"/>
              <a:gd name="connsiteX23" fmla="*/ 2590800 w 3286125"/>
              <a:gd name="connsiteY23" fmla="*/ 1838325 h 5943600"/>
              <a:gd name="connsiteX24" fmla="*/ 2600325 w 3286125"/>
              <a:gd name="connsiteY24" fmla="*/ 1866900 h 5943600"/>
              <a:gd name="connsiteX25" fmla="*/ 2667000 w 3286125"/>
              <a:gd name="connsiteY25" fmla="*/ 1952625 h 5943600"/>
              <a:gd name="connsiteX26" fmla="*/ 2638425 w 3286125"/>
              <a:gd name="connsiteY26" fmla="*/ 2143125 h 5943600"/>
              <a:gd name="connsiteX27" fmla="*/ 2609850 w 3286125"/>
              <a:gd name="connsiteY27" fmla="*/ 2162175 h 5943600"/>
              <a:gd name="connsiteX28" fmla="*/ 2571750 w 3286125"/>
              <a:gd name="connsiteY28" fmla="*/ 2181225 h 5943600"/>
              <a:gd name="connsiteX29" fmla="*/ 2495550 w 3286125"/>
              <a:gd name="connsiteY29" fmla="*/ 2228850 h 5943600"/>
              <a:gd name="connsiteX30" fmla="*/ 2438400 w 3286125"/>
              <a:gd name="connsiteY30" fmla="*/ 2266950 h 5943600"/>
              <a:gd name="connsiteX31" fmla="*/ 2381250 w 3286125"/>
              <a:gd name="connsiteY31" fmla="*/ 2352675 h 5943600"/>
              <a:gd name="connsiteX32" fmla="*/ 2362200 w 3286125"/>
              <a:gd name="connsiteY32" fmla="*/ 2381250 h 5943600"/>
              <a:gd name="connsiteX33" fmla="*/ 2333625 w 3286125"/>
              <a:gd name="connsiteY33" fmla="*/ 2400300 h 5943600"/>
              <a:gd name="connsiteX34" fmla="*/ 2305050 w 3286125"/>
              <a:gd name="connsiteY34" fmla="*/ 2457450 h 5943600"/>
              <a:gd name="connsiteX35" fmla="*/ 2295525 w 3286125"/>
              <a:gd name="connsiteY35" fmla="*/ 2486025 h 5943600"/>
              <a:gd name="connsiteX36" fmla="*/ 2276475 w 3286125"/>
              <a:gd name="connsiteY36" fmla="*/ 2514600 h 5943600"/>
              <a:gd name="connsiteX37" fmla="*/ 2257425 w 3286125"/>
              <a:gd name="connsiteY37" fmla="*/ 2571750 h 5943600"/>
              <a:gd name="connsiteX38" fmla="*/ 2190750 w 3286125"/>
              <a:gd name="connsiteY38" fmla="*/ 2657475 h 5943600"/>
              <a:gd name="connsiteX39" fmla="*/ 2181225 w 3286125"/>
              <a:gd name="connsiteY39" fmla="*/ 2686050 h 5943600"/>
              <a:gd name="connsiteX40" fmla="*/ 2095500 w 3286125"/>
              <a:gd name="connsiteY40" fmla="*/ 2762250 h 5943600"/>
              <a:gd name="connsiteX41" fmla="*/ 2047875 w 3286125"/>
              <a:gd name="connsiteY41" fmla="*/ 2800350 h 5943600"/>
              <a:gd name="connsiteX42" fmla="*/ 1933575 w 3286125"/>
              <a:gd name="connsiteY42" fmla="*/ 2847975 h 5943600"/>
              <a:gd name="connsiteX43" fmla="*/ 1876425 w 3286125"/>
              <a:gd name="connsiteY43" fmla="*/ 2867025 h 5943600"/>
              <a:gd name="connsiteX44" fmla="*/ 1819275 w 3286125"/>
              <a:gd name="connsiteY44" fmla="*/ 2905125 h 5943600"/>
              <a:gd name="connsiteX45" fmla="*/ 1800225 w 3286125"/>
              <a:gd name="connsiteY45" fmla="*/ 2933700 h 5943600"/>
              <a:gd name="connsiteX46" fmla="*/ 1743075 w 3286125"/>
              <a:gd name="connsiteY46" fmla="*/ 2971800 h 5943600"/>
              <a:gd name="connsiteX47" fmla="*/ 1695450 w 3286125"/>
              <a:gd name="connsiteY47" fmla="*/ 3028950 h 5943600"/>
              <a:gd name="connsiteX48" fmla="*/ 1647825 w 3286125"/>
              <a:gd name="connsiteY48" fmla="*/ 3143250 h 5943600"/>
              <a:gd name="connsiteX49" fmla="*/ 1619250 w 3286125"/>
              <a:gd name="connsiteY49" fmla="*/ 3162300 h 5943600"/>
              <a:gd name="connsiteX50" fmla="*/ 1619250 w 3286125"/>
              <a:gd name="connsiteY50" fmla="*/ 3286125 h 5943600"/>
              <a:gd name="connsiteX51" fmla="*/ 1609725 w 3286125"/>
              <a:gd name="connsiteY51" fmla="*/ 3390900 h 5943600"/>
              <a:gd name="connsiteX52" fmla="*/ 1581150 w 3286125"/>
              <a:gd name="connsiteY52" fmla="*/ 3409950 h 5943600"/>
              <a:gd name="connsiteX53" fmla="*/ 1571625 w 3286125"/>
              <a:gd name="connsiteY53" fmla="*/ 3486150 h 5943600"/>
              <a:gd name="connsiteX54" fmla="*/ 1562100 w 3286125"/>
              <a:gd name="connsiteY54" fmla="*/ 3571875 h 5943600"/>
              <a:gd name="connsiteX55" fmla="*/ 1476375 w 3286125"/>
              <a:gd name="connsiteY55" fmla="*/ 3562350 h 5943600"/>
              <a:gd name="connsiteX56" fmla="*/ 1419225 w 3286125"/>
              <a:gd name="connsiteY56" fmla="*/ 3514725 h 5943600"/>
              <a:gd name="connsiteX57" fmla="*/ 1390650 w 3286125"/>
              <a:gd name="connsiteY57" fmla="*/ 3505200 h 5943600"/>
              <a:gd name="connsiteX58" fmla="*/ 1362075 w 3286125"/>
              <a:gd name="connsiteY58" fmla="*/ 3476625 h 5943600"/>
              <a:gd name="connsiteX59" fmla="*/ 1304925 w 3286125"/>
              <a:gd name="connsiteY59" fmla="*/ 3438525 h 5943600"/>
              <a:gd name="connsiteX60" fmla="*/ 1276350 w 3286125"/>
              <a:gd name="connsiteY60" fmla="*/ 3419475 h 5943600"/>
              <a:gd name="connsiteX61" fmla="*/ 1247775 w 3286125"/>
              <a:gd name="connsiteY61" fmla="*/ 3390900 h 5943600"/>
              <a:gd name="connsiteX62" fmla="*/ 1190625 w 3286125"/>
              <a:gd name="connsiteY62" fmla="*/ 3371850 h 5943600"/>
              <a:gd name="connsiteX63" fmla="*/ 1047750 w 3286125"/>
              <a:gd name="connsiteY63" fmla="*/ 3390900 h 5943600"/>
              <a:gd name="connsiteX64" fmla="*/ 1019175 w 3286125"/>
              <a:gd name="connsiteY64" fmla="*/ 3400425 h 5943600"/>
              <a:gd name="connsiteX65" fmla="*/ 914400 w 3286125"/>
              <a:gd name="connsiteY65" fmla="*/ 3429000 h 5943600"/>
              <a:gd name="connsiteX66" fmla="*/ 885825 w 3286125"/>
              <a:gd name="connsiteY66" fmla="*/ 3457575 h 5943600"/>
              <a:gd name="connsiteX67" fmla="*/ 828675 w 3286125"/>
              <a:gd name="connsiteY67" fmla="*/ 3505200 h 5943600"/>
              <a:gd name="connsiteX68" fmla="*/ 809625 w 3286125"/>
              <a:gd name="connsiteY68" fmla="*/ 3543300 h 5943600"/>
              <a:gd name="connsiteX69" fmla="*/ 800100 w 3286125"/>
              <a:gd name="connsiteY69" fmla="*/ 3619500 h 5943600"/>
              <a:gd name="connsiteX70" fmla="*/ 790575 w 3286125"/>
              <a:gd name="connsiteY70" fmla="*/ 3705225 h 5943600"/>
              <a:gd name="connsiteX71" fmla="*/ 781050 w 3286125"/>
              <a:gd name="connsiteY71" fmla="*/ 3762375 h 5943600"/>
              <a:gd name="connsiteX72" fmla="*/ 704850 w 3286125"/>
              <a:gd name="connsiteY72" fmla="*/ 3752850 h 5943600"/>
              <a:gd name="connsiteX73" fmla="*/ 657225 w 3286125"/>
              <a:gd name="connsiteY73" fmla="*/ 3705225 h 5943600"/>
              <a:gd name="connsiteX74" fmla="*/ 628650 w 3286125"/>
              <a:gd name="connsiteY74" fmla="*/ 3695700 h 5943600"/>
              <a:gd name="connsiteX75" fmla="*/ 571500 w 3286125"/>
              <a:gd name="connsiteY75" fmla="*/ 3638550 h 5943600"/>
              <a:gd name="connsiteX76" fmla="*/ 552450 w 3286125"/>
              <a:gd name="connsiteY76" fmla="*/ 3609975 h 5943600"/>
              <a:gd name="connsiteX77" fmla="*/ 542925 w 3286125"/>
              <a:gd name="connsiteY77" fmla="*/ 3581400 h 5943600"/>
              <a:gd name="connsiteX78" fmla="*/ 447675 w 3286125"/>
              <a:gd name="connsiteY78" fmla="*/ 3514725 h 5943600"/>
              <a:gd name="connsiteX79" fmla="*/ 352425 w 3286125"/>
              <a:gd name="connsiteY79" fmla="*/ 3533775 h 5943600"/>
              <a:gd name="connsiteX80" fmla="*/ 323850 w 3286125"/>
              <a:gd name="connsiteY80" fmla="*/ 3562350 h 5943600"/>
              <a:gd name="connsiteX81" fmla="*/ 295275 w 3286125"/>
              <a:gd name="connsiteY81" fmla="*/ 3581400 h 5943600"/>
              <a:gd name="connsiteX82" fmla="*/ 266700 w 3286125"/>
              <a:gd name="connsiteY82" fmla="*/ 3571875 h 5943600"/>
              <a:gd name="connsiteX83" fmla="*/ 209550 w 3286125"/>
              <a:gd name="connsiteY83" fmla="*/ 3533775 h 5943600"/>
              <a:gd name="connsiteX84" fmla="*/ 152400 w 3286125"/>
              <a:gd name="connsiteY84" fmla="*/ 3514725 h 5943600"/>
              <a:gd name="connsiteX85" fmla="*/ 104775 w 3286125"/>
              <a:gd name="connsiteY85" fmla="*/ 3524250 h 5943600"/>
              <a:gd name="connsiteX86" fmla="*/ 76200 w 3286125"/>
              <a:gd name="connsiteY86" fmla="*/ 3533775 h 5943600"/>
              <a:gd name="connsiteX87" fmla="*/ 66675 w 3286125"/>
              <a:gd name="connsiteY87" fmla="*/ 3562350 h 5943600"/>
              <a:gd name="connsiteX88" fmla="*/ 47625 w 3286125"/>
              <a:gd name="connsiteY88" fmla="*/ 3590925 h 5943600"/>
              <a:gd name="connsiteX89" fmla="*/ 66675 w 3286125"/>
              <a:gd name="connsiteY89" fmla="*/ 3895725 h 5943600"/>
              <a:gd name="connsiteX90" fmla="*/ 85725 w 3286125"/>
              <a:gd name="connsiteY90" fmla="*/ 3962400 h 5943600"/>
              <a:gd name="connsiteX91" fmla="*/ 104775 w 3286125"/>
              <a:gd name="connsiteY91" fmla="*/ 3990975 h 5943600"/>
              <a:gd name="connsiteX92" fmla="*/ 114300 w 3286125"/>
              <a:gd name="connsiteY92" fmla="*/ 4019550 h 5943600"/>
              <a:gd name="connsiteX93" fmla="*/ 133350 w 3286125"/>
              <a:gd name="connsiteY93" fmla="*/ 4048125 h 5943600"/>
              <a:gd name="connsiteX94" fmla="*/ 152400 w 3286125"/>
              <a:gd name="connsiteY94" fmla="*/ 4105275 h 5943600"/>
              <a:gd name="connsiteX95" fmla="*/ 171450 w 3286125"/>
              <a:gd name="connsiteY95" fmla="*/ 4143375 h 5943600"/>
              <a:gd name="connsiteX96" fmla="*/ 161925 w 3286125"/>
              <a:gd name="connsiteY96" fmla="*/ 4295775 h 5943600"/>
              <a:gd name="connsiteX97" fmla="*/ 152400 w 3286125"/>
              <a:gd name="connsiteY97" fmla="*/ 4333875 h 5943600"/>
              <a:gd name="connsiteX98" fmla="*/ 161925 w 3286125"/>
              <a:gd name="connsiteY98" fmla="*/ 4476750 h 5943600"/>
              <a:gd name="connsiteX99" fmla="*/ 200025 w 3286125"/>
              <a:gd name="connsiteY99" fmla="*/ 4562475 h 5943600"/>
              <a:gd name="connsiteX100" fmla="*/ 238125 w 3286125"/>
              <a:gd name="connsiteY100" fmla="*/ 4619625 h 5943600"/>
              <a:gd name="connsiteX101" fmla="*/ 257175 w 3286125"/>
              <a:gd name="connsiteY101" fmla="*/ 4676775 h 5943600"/>
              <a:gd name="connsiteX102" fmla="*/ 342900 w 3286125"/>
              <a:gd name="connsiteY102" fmla="*/ 4724400 h 5943600"/>
              <a:gd name="connsiteX103" fmla="*/ 333375 w 3286125"/>
              <a:gd name="connsiteY103" fmla="*/ 4838700 h 5943600"/>
              <a:gd name="connsiteX104" fmla="*/ 304800 w 3286125"/>
              <a:gd name="connsiteY104" fmla="*/ 4857750 h 5943600"/>
              <a:gd name="connsiteX105" fmla="*/ 276225 w 3286125"/>
              <a:gd name="connsiteY105" fmla="*/ 4886325 h 5943600"/>
              <a:gd name="connsiteX106" fmla="*/ 238125 w 3286125"/>
              <a:gd name="connsiteY106" fmla="*/ 4943475 h 5943600"/>
              <a:gd name="connsiteX107" fmla="*/ 219075 w 3286125"/>
              <a:gd name="connsiteY107" fmla="*/ 4972050 h 5943600"/>
              <a:gd name="connsiteX108" fmla="*/ 190500 w 3286125"/>
              <a:gd name="connsiteY108" fmla="*/ 4981575 h 5943600"/>
              <a:gd name="connsiteX109" fmla="*/ 152400 w 3286125"/>
              <a:gd name="connsiteY109" fmla="*/ 5038725 h 5943600"/>
              <a:gd name="connsiteX110" fmla="*/ 161925 w 3286125"/>
              <a:gd name="connsiteY110" fmla="*/ 5067300 h 5943600"/>
              <a:gd name="connsiteX111" fmla="*/ 190500 w 3286125"/>
              <a:gd name="connsiteY111" fmla="*/ 5172075 h 5943600"/>
              <a:gd name="connsiteX112" fmla="*/ 180975 w 3286125"/>
              <a:gd name="connsiteY112" fmla="*/ 5267325 h 5943600"/>
              <a:gd name="connsiteX113" fmla="*/ 142875 w 3286125"/>
              <a:gd name="connsiteY113" fmla="*/ 5324475 h 5943600"/>
              <a:gd name="connsiteX114" fmla="*/ 114300 w 3286125"/>
              <a:gd name="connsiteY114" fmla="*/ 5381625 h 5943600"/>
              <a:gd name="connsiteX115" fmla="*/ 85725 w 3286125"/>
              <a:gd name="connsiteY115" fmla="*/ 5400675 h 5943600"/>
              <a:gd name="connsiteX116" fmla="*/ 57150 w 3286125"/>
              <a:gd name="connsiteY116" fmla="*/ 5457825 h 5943600"/>
              <a:gd name="connsiteX117" fmla="*/ 66675 w 3286125"/>
              <a:gd name="connsiteY117" fmla="*/ 5486400 h 5943600"/>
              <a:gd name="connsiteX118" fmla="*/ 104775 w 3286125"/>
              <a:gd name="connsiteY118" fmla="*/ 5648325 h 5943600"/>
              <a:gd name="connsiteX119" fmla="*/ 133350 w 3286125"/>
              <a:gd name="connsiteY119" fmla="*/ 5657850 h 5943600"/>
              <a:gd name="connsiteX120" fmla="*/ 171450 w 3286125"/>
              <a:gd name="connsiteY120" fmla="*/ 5743575 h 5943600"/>
              <a:gd name="connsiteX121" fmla="*/ 180975 w 3286125"/>
              <a:gd name="connsiteY121" fmla="*/ 5772150 h 5943600"/>
              <a:gd name="connsiteX122" fmla="*/ 142875 w 3286125"/>
              <a:gd name="connsiteY122" fmla="*/ 5829300 h 5943600"/>
              <a:gd name="connsiteX123" fmla="*/ 104775 w 3286125"/>
              <a:gd name="connsiteY123" fmla="*/ 5876925 h 5943600"/>
              <a:gd name="connsiteX124" fmla="*/ 38100 w 3286125"/>
              <a:gd name="connsiteY124" fmla="*/ 5943600 h 5943600"/>
              <a:gd name="connsiteX125" fmla="*/ 0 w 3286125"/>
              <a:gd name="connsiteY125" fmla="*/ 5895975 h 5943600"/>
              <a:gd name="connsiteX0" fmla="*/ 2857500 w 3292459"/>
              <a:gd name="connsiteY0" fmla="*/ 0 h 5943600"/>
              <a:gd name="connsiteX1" fmla="*/ 3286125 w 3292459"/>
              <a:gd name="connsiteY1" fmla="*/ 171450 h 5943600"/>
              <a:gd name="connsiteX2" fmla="*/ 3209925 w 3292459"/>
              <a:gd name="connsiteY2" fmla="*/ 333375 h 5943600"/>
              <a:gd name="connsiteX3" fmla="*/ 3000375 w 3292459"/>
              <a:gd name="connsiteY3" fmla="*/ 428625 h 5943600"/>
              <a:gd name="connsiteX4" fmla="*/ 2914650 w 3292459"/>
              <a:gd name="connsiteY4" fmla="*/ 476250 h 5943600"/>
              <a:gd name="connsiteX5" fmla="*/ 2867025 w 3292459"/>
              <a:gd name="connsiteY5" fmla="*/ 533400 h 5943600"/>
              <a:gd name="connsiteX6" fmla="*/ 2800350 w 3292459"/>
              <a:gd name="connsiteY6" fmla="*/ 619125 h 5943600"/>
              <a:gd name="connsiteX7" fmla="*/ 2771775 w 3292459"/>
              <a:gd name="connsiteY7" fmla="*/ 638175 h 5943600"/>
              <a:gd name="connsiteX8" fmla="*/ 2762250 w 3292459"/>
              <a:gd name="connsiteY8" fmla="*/ 666750 h 5943600"/>
              <a:gd name="connsiteX9" fmla="*/ 2714625 w 3292459"/>
              <a:gd name="connsiteY9" fmla="*/ 723900 h 5943600"/>
              <a:gd name="connsiteX10" fmla="*/ 2676525 w 3292459"/>
              <a:gd name="connsiteY10" fmla="*/ 771525 h 5943600"/>
              <a:gd name="connsiteX11" fmla="*/ 2638425 w 3292459"/>
              <a:gd name="connsiteY11" fmla="*/ 828675 h 5943600"/>
              <a:gd name="connsiteX12" fmla="*/ 2619375 w 3292459"/>
              <a:gd name="connsiteY12" fmla="*/ 857250 h 5943600"/>
              <a:gd name="connsiteX13" fmla="*/ 2600325 w 3292459"/>
              <a:gd name="connsiteY13" fmla="*/ 885825 h 5943600"/>
              <a:gd name="connsiteX14" fmla="*/ 2590800 w 3292459"/>
              <a:gd name="connsiteY14" fmla="*/ 981075 h 5943600"/>
              <a:gd name="connsiteX15" fmla="*/ 2581275 w 3292459"/>
              <a:gd name="connsiteY15" fmla="*/ 1314450 h 5943600"/>
              <a:gd name="connsiteX16" fmla="*/ 2543175 w 3292459"/>
              <a:gd name="connsiteY16" fmla="*/ 1419225 h 5943600"/>
              <a:gd name="connsiteX17" fmla="*/ 2524125 w 3292459"/>
              <a:gd name="connsiteY17" fmla="*/ 1476375 h 5943600"/>
              <a:gd name="connsiteX18" fmla="*/ 2514600 w 3292459"/>
              <a:gd name="connsiteY18" fmla="*/ 1504950 h 5943600"/>
              <a:gd name="connsiteX19" fmla="*/ 2524125 w 3292459"/>
              <a:gd name="connsiteY19" fmla="*/ 1571625 h 5943600"/>
              <a:gd name="connsiteX20" fmla="*/ 2543175 w 3292459"/>
              <a:gd name="connsiteY20" fmla="*/ 1647825 h 5943600"/>
              <a:gd name="connsiteX21" fmla="*/ 2552700 w 3292459"/>
              <a:gd name="connsiteY21" fmla="*/ 1714500 h 5943600"/>
              <a:gd name="connsiteX22" fmla="*/ 2581275 w 3292459"/>
              <a:gd name="connsiteY22" fmla="*/ 1809750 h 5943600"/>
              <a:gd name="connsiteX23" fmla="*/ 2590800 w 3292459"/>
              <a:gd name="connsiteY23" fmla="*/ 1838325 h 5943600"/>
              <a:gd name="connsiteX24" fmla="*/ 2600325 w 3292459"/>
              <a:gd name="connsiteY24" fmla="*/ 1866900 h 5943600"/>
              <a:gd name="connsiteX25" fmla="*/ 2667000 w 3292459"/>
              <a:gd name="connsiteY25" fmla="*/ 1952625 h 5943600"/>
              <a:gd name="connsiteX26" fmla="*/ 2638425 w 3292459"/>
              <a:gd name="connsiteY26" fmla="*/ 2143125 h 5943600"/>
              <a:gd name="connsiteX27" fmla="*/ 2609850 w 3292459"/>
              <a:gd name="connsiteY27" fmla="*/ 2162175 h 5943600"/>
              <a:gd name="connsiteX28" fmla="*/ 2571750 w 3292459"/>
              <a:gd name="connsiteY28" fmla="*/ 2181225 h 5943600"/>
              <a:gd name="connsiteX29" fmla="*/ 2495550 w 3292459"/>
              <a:gd name="connsiteY29" fmla="*/ 2228850 h 5943600"/>
              <a:gd name="connsiteX30" fmla="*/ 2438400 w 3292459"/>
              <a:gd name="connsiteY30" fmla="*/ 2266950 h 5943600"/>
              <a:gd name="connsiteX31" fmla="*/ 2381250 w 3292459"/>
              <a:gd name="connsiteY31" fmla="*/ 2352675 h 5943600"/>
              <a:gd name="connsiteX32" fmla="*/ 2362200 w 3292459"/>
              <a:gd name="connsiteY32" fmla="*/ 2381250 h 5943600"/>
              <a:gd name="connsiteX33" fmla="*/ 2333625 w 3292459"/>
              <a:gd name="connsiteY33" fmla="*/ 2400300 h 5943600"/>
              <a:gd name="connsiteX34" fmla="*/ 2305050 w 3292459"/>
              <a:gd name="connsiteY34" fmla="*/ 2457450 h 5943600"/>
              <a:gd name="connsiteX35" fmla="*/ 2295525 w 3292459"/>
              <a:gd name="connsiteY35" fmla="*/ 2486025 h 5943600"/>
              <a:gd name="connsiteX36" fmla="*/ 2276475 w 3292459"/>
              <a:gd name="connsiteY36" fmla="*/ 2514600 h 5943600"/>
              <a:gd name="connsiteX37" fmla="*/ 2257425 w 3292459"/>
              <a:gd name="connsiteY37" fmla="*/ 2571750 h 5943600"/>
              <a:gd name="connsiteX38" fmla="*/ 2190750 w 3292459"/>
              <a:gd name="connsiteY38" fmla="*/ 2657475 h 5943600"/>
              <a:gd name="connsiteX39" fmla="*/ 2181225 w 3292459"/>
              <a:gd name="connsiteY39" fmla="*/ 2686050 h 5943600"/>
              <a:gd name="connsiteX40" fmla="*/ 2095500 w 3292459"/>
              <a:gd name="connsiteY40" fmla="*/ 2762250 h 5943600"/>
              <a:gd name="connsiteX41" fmla="*/ 2047875 w 3292459"/>
              <a:gd name="connsiteY41" fmla="*/ 2800350 h 5943600"/>
              <a:gd name="connsiteX42" fmla="*/ 1933575 w 3292459"/>
              <a:gd name="connsiteY42" fmla="*/ 2847975 h 5943600"/>
              <a:gd name="connsiteX43" fmla="*/ 1876425 w 3292459"/>
              <a:gd name="connsiteY43" fmla="*/ 2867025 h 5943600"/>
              <a:gd name="connsiteX44" fmla="*/ 1819275 w 3292459"/>
              <a:gd name="connsiteY44" fmla="*/ 2905125 h 5943600"/>
              <a:gd name="connsiteX45" fmla="*/ 1800225 w 3292459"/>
              <a:gd name="connsiteY45" fmla="*/ 2933700 h 5943600"/>
              <a:gd name="connsiteX46" fmla="*/ 1743075 w 3292459"/>
              <a:gd name="connsiteY46" fmla="*/ 2971800 h 5943600"/>
              <a:gd name="connsiteX47" fmla="*/ 1695450 w 3292459"/>
              <a:gd name="connsiteY47" fmla="*/ 3028950 h 5943600"/>
              <a:gd name="connsiteX48" fmla="*/ 1647825 w 3292459"/>
              <a:gd name="connsiteY48" fmla="*/ 3143250 h 5943600"/>
              <a:gd name="connsiteX49" fmla="*/ 1619250 w 3292459"/>
              <a:gd name="connsiteY49" fmla="*/ 3162300 h 5943600"/>
              <a:gd name="connsiteX50" fmla="*/ 1619250 w 3292459"/>
              <a:gd name="connsiteY50" fmla="*/ 3286125 h 5943600"/>
              <a:gd name="connsiteX51" fmla="*/ 1609725 w 3292459"/>
              <a:gd name="connsiteY51" fmla="*/ 3390900 h 5943600"/>
              <a:gd name="connsiteX52" fmla="*/ 1581150 w 3292459"/>
              <a:gd name="connsiteY52" fmla="*/ 3409950 h 5943600"/>
              <a:gd name="connsiteX53" fmla="*/ 1571625 w 3292459"/>
              <a:gd name="connsiteY53" fmla="*/ 3486150 h 5943600"/>
              <a:gd name="connsiteX54" fmla="*/ 1562100 w 3292459"/>
              <a:gd name="connsiteY54" fmla="*/ 3571875 h 5943600"/>
              <a:gd name="connsiteX55" fmla="*/ 1476375 w 3292459"/>
              <a:gd name="connsiteY55" fmla="*/ 3562350 h 5943600"/>
              <a:gd name="connsiteX56" fmla="*/ 1419225 w 3292459"/>
              <a:gd name="connsiteY56" fmla="*/ 3514725 h 5943600"/>
              <a:gd name="connsiteX57" fmla="*/ 1390650 w 3292459"/>
              <a:gd name="connsiteY57" fmla="*/ 3505200 h 5943600"/>
              <a:gd name="connsiteX58" fmla="*/ 1362075 w 3292459"/>
              <a:gd name="connsiteY58" fmla="*/ 3476625 h 5943600"/>
              <a:gd name="connsiteX59" fmla="*/ 1304925 w 3292459"/>
              <a:gd name="connsiteY59" fmla="*/ 3438525 h 5943600"/>
              <a:gd name="connsiteX60" fmla="*/ 1276350 w 3292459"/>
              <a:gd name="connsiteY60" fmla="*/ 3419475 h 5943600"/>
              <a:gd name="connsiteX61" fmla="*/ 1247775 w 3292459"/>
              <a:gd name="connsiteY61" fmla="*/ 3390900 h 5943600"/>
              <a:gd name="connsiteX62" fmla="*/ 1190625 w 3292459"/>
              <a:gd name="connsiteY62" fmla="*/ 3371850 h 5943600"/>
              <a:gd name="connsiteX63" fmla="*/ 1047750 w 3292459"/>
              <a:gd name="connsiteY63" fmla="*/ 3390900 h 5943600"/>
              <a:gd name="connsiteX64" fmla="*/ 1019175 w 3292459"/>
              <a:gd name="connsiteY64" fmla="*/ 3400425 h 5943600"/>
              <a:gd name="connsiteX65" fmla="*/ 914400 w 3292459"/>
              <a:gd name="connsiteY65" fmla="*/ 3429000 h 5943600"/>
              <a:gd name="connsiteX66" fmla="*/ 885825 w 3292459"/>
              <a:gd name="connsiteY66" fmla="*/ 3457575 h 5943600"/>
              <a:gd name="connsiteX67" fmla="*/ 828675 w 3292459"/>
              <a:gd name="connsiteY67" fmla="*/ 3505200 h 5943600"/>
              <a:gd name="connsiteX68" fmla="*/ 809625 w 3292459"/>
              <a:gd name="connsiteY68" fmla="*/ 3543300 h 5943600"/>
              <a:gd name="connsiteX69" fmla="*/ 800100 w 3292459"/>
              <a:gd name="connsiteY69" fmla="*/ 3619500 h 5943600"/>
              <a:gd name="connsiteX70" fmla="*/ 790575 w 3292459"/>
              <a:gd name="connsiteY70" fmla="*/ 3705225 h 5943600"/>
              <a:gd name="connsiteX71" fmla="*/ 781050 w 3292459"/>
              <a:gd name="connsiteY71" fmla="*/ 3762375 h 5943600"/>
              <a:gd name="connsiteX72" fmla="*/ 704850 w 3292459"/>
              <a:gd name="connsiteY72" fmla="*/ 3752850 h 5943600"/>
              <a:gd name="connsiteX73" fmla="*/ 657225 w 3292459"/>
              <a:gd name="connsiteY73" fmla="*/ 3705225 h 5943600"/>
              <a:gd name="connsiteX74" fmla="*/ 628650 w 3292459"/>
              <a:gd name="connsiteY74" fmla="*/ 3695700 h 5943600"/>
              <a:gd name="connsiteX75" fmla="*/ 571500 w 3292459"/>
              <a:gd name="connsiteY75" fmla="*/ 3638550 h 5943600"/>
              <a:gd name="connsiteX76" fmla="*/ 552450 w 3292459"/>
              <a:gd name="connsiteY76" fmla="*/ 3609975 h 5943600"/>
              <a:gd name="connsiteX77" fmla="*/ 542925 w 3292459"/>
              <a:gd name="connsiteY77" fmla="*/ 3581400 h 5943600"/>
              <a:gd name="connsiteX78" fmla="*/ 447675 w 3292459"/>
              <a:gd name="connsiteY78" fmla="*/ 3514725 h 5943600"/>
              <a:gd name="connsiteX79" fmla="*/ 352425 w 3292459"/>
              <a:gd name="connsiteY79" fmla="*/ 3533775 h 5943600"/>
              <a:gd name="connsiteX80" fmla="*/ 323850 w 3292459"/>
              <a:gd name="connsiteY80" fmla="*/ 3562350 h 5943600"/>
              <a:gd name="connsiteX81" fmla="*/ 295275 w 3292459"/>
              <a:gd name="connsiteY81" fmla="*/ 3581400 h 5943600"/>
              <a:gd name="connsiteX82" fmla="*/ 266700 w 3292459"/>
              <a:gd name="connsiteY82" fmla="*/ 3571875 h 5943600"/>
              <a:gd name="connsiteX83" fmla="*/ 209550 w 3292459"/>
              <a:gd name="connsiteY83" fmla="*/ 3533775 h 5943600"/>
              <a:gd name="connsiteX84" fmla="*/ 152400 w 3292459"/>
              <a:gd name="connsiteY84" fmla="*/ 3514725 h 5943600"/>
              <a:gd name="connsiteX85" fmla="*/ 104775 w 3292459"/>
              <a:gd name="connsiteY85" fmla="*/ 3524250 h 5943600"/>
              <a:gd name="connsiteX86" fmla="*/ 76200 w 3292459"/>
              <a:gd name="connsiteY86" fmla="*/ 3533775 h 5943600"/>
              <a:gd name="connsiteX87" fmla="*/ 66675 w 3292459"/>
              <a:gd name="connsiteY87" fmla="*/ 3562350 h 5943600"/>
              <a:gd name="connsiteX88" fmla="*/ 47625 w 3292459"/>
              <a:gd name="connsiteY88" fmla="*/ 3590925 h 5943600"/>
              <a:gd name="connsiteX89" fmla="*/ 66675 w 3292459"/>
              <a:gd name="connsiteY89" fmla="*/ 3895725 h 5943600"/>
              <a:gd name="connsiteX90" fmla="*/ 85725 w 3292459"/>
              <a:gd name="connsiteY90" fmla="*/ 3962400 h 5943600"/>
              <a:gd name="connsiteX91" fmla="*/ 104775 w 3292459"/>
              <a:gd name="connsiteY91" fmla="*/ 3990975 h 5943600"/>
              <a:gd name="connsiteX92" fmla="*/ 114300 w 3292459"/>
              <a:gd name="connsiteY92" fmla="*/ 4019550 h 5943600"/>
              <a:gd name="connsiteX93" fmla="*/ 133350 w 3292459"/>
              <a:gd name="connsiteY93" fmla="*/ 4048125 h 5943600"/>
              <a:gd name="connsiteX94" fmla="*/ 152400 w 3292459"/>
              <a:gd name="connsiteY94" fmla="*/ 4105275 h 5943600"/>
              <a:gd name="connsiteX95" fmla="*/ 171450 w 3292459"/>
              <a:gd name="connsiteY95" fmla="*/ 4143375 h 5943600"/>
              <a:gd name="connsiteX96" fmla="*/ 161925 w 3292459"/>
              <a:gd name="connsiteY96" fmla="*/ 4295775 h 5943600"/>
              <a:gd name="connsiteX97" fmla="*/ 152400 w 3292459"/>
              <a:gd name="connsiteY97" fmla="*/ 4333875 h 5943600"/>
              <a:gd name="connsiteX98" fmla="*/ 161925 w 3292459"/>
              <a:gd name="connsiteY98" fmla="*/ 4476750 h 5943600"/>
              <a:gd name="connsiteX99" fmla="*/ 200025 w 3292459"/>
              <a:gd name="connsiteY99" fmla="*/ 4562475 h 5943600"/>
              <a:gd name="connsiteX100" fmla="*/ 238125 w 3292459"/>
              <a:gd name="connsiteY100" fmla="*/ 4619625 h 5943600"/>
              <a:gd name="connsiteX101" fmla="*/ 257175 w 3292459"/>
              <a:gd name="connsiteY101" fmla="*/ 4676775 h 5943600"/>
              <a:gd name="connsiteX102" fmla="*/ 342900 w 3292459"/>
              <a:gd name="connsiteY102" fmla="*/ 4724400 h 5943600"/>
              <a:gd name="connsiteX103" fmla="*/ 333375 w 3292459"/>
              <a:gd name="connsiteY103" fmla="*/ 4838700 h 5943600"/>
              <a:gd name="connsiteX104" fmla="*/ 304800 w 3292459"/>
              <a:gd name="connsiteY104" fmla="*/ 4857750 h 5943600"/>
              <a:gd name="connsiteX105" fmla="*/ 276225 w 3292459"/>
              <a:gd name="connsiteY105" fmla="*/ 4886325 h 5943600"/>
              <a:gd name="connsiteX106" fmla="*/ 238125 w 3292459"/>
              <a:gd name="connsiteY106" fmla="*/ 4943475 h 5943600"/>
              <a:gd name="connsiteX107" fmla="*/ 219075 w 3292459"/>
              <a:gd name="connsiteY107" fmla="*/ 4972050 h 5943600"/>
              <a:gd name="connsiteX108" fmla="*/ 190500 w 3292459"/>
              <a:gd name="connsiteY108" fmla="*/ 4981575 h 5943600"/>
              <a:gd name="connsiteX109" fmla="*/ 152400 w 3292459"/>
              <a:gd name="connsiteY109" fmla="*/ 5038725 h 5943600"/>
              <a:gd name="connsiteX110" fmla="*/ 161925 w 3292459"/>
              <a:gd name="connsiteY110" fmla="*/ 5067300 h 5943600"/>
              <a:gd name="connsiteX111" fmla="*/ 190500 w 3292459"/>
              <a:gd name="connsiteY111" fmla="*/ 5172075 h 5943600"/>
              <a:gd name="connsiteX112" fmla="*/ 180975 w 3292459"/>
              <a:gd name="connsiteY112" fmla="*/ 5267325 h 5943600"/>
              <a:gd name="connsiteX113" fmla="*/ 142875 w 3292459"/>
              <a:gd name="connsiteY113" fmla="*/ 5324475 h 5943600"/>
              <a:gd name="connsiteX114" fmla="*/ 114300 w 3292459"/>
              <a:gd name="connsiteY114" fmla="*/ 5381625 h 5943600"/>
              <a:gd name="connsiteX115" fmla="*/ 85725 w 3292459"/>
              <a:gd name="connsiteY115" fmla="*/ 5400675 h 5943600"/>
              <a:gd name="connsiteX116" fmla="*/ 57150 w 3292459"/>
              <a:gd name="connsiteY116" fmla="*/ 5457825 h 5943600"/>
              <a:gd name="connsiteX117" fmla="*/ 66675 w 3292459"/>
              <a:gd name="connsiteY117" fmla="*/ 5486400 h 5943600"/>
              <a:gd name="connsiteX118" fmla="*/ 104775 w 3292459"/>
              <a:gd name="connsiteY118" fmla="*/ 5648325 h 5943600"/>
              <a:gd name="connsiteX119" fmla="*/ 133350 w 3292459"/>
              <a:gd name="connsiteY119" fmla="*/ 5657850 h 5943600"/>
              <a:gd name="connsiteX120" fmla="*/ 171450 w 3292459"/>
              <a:gd name="connsiteY120" fmla="*/ 5743575 h 5943600"/>
              <a:gd name="connsiteX121" fmla="*/ 180975 w 3292459"/>
              <a:gd name="connsiteY121" fmla="*/ 5772150 h 5943600"/>
              <a:gd name="connsiteX122" fmla="*/ 142875 w 3292459"/>
              <a:gd name="connsiteY122" fmla="*/ 5829300 h 5943600"/>
              <a:gd name="connsiteX123" fmla="*/ 104775 w 3292459"/>
              <a:gd name="connsiteY123" fmla="*/ 5876925 h 5943600"/>
              <a:gd name="connsiteX124" fmla="*/ 38100 w 3292459"/>
              <a:gd name="connsiteY124" fmla="*/ 5943600 h 5943600"/>
              <a:gd name="connsiteX125" fmla="*/ 0 w 3292459"/>
              <a:gd name="connsiteY125" fmla="*/ 5895975 h 5943600"/>
              <a:gd name="connsiteX0" fmla="*/ 2857500 w 3292459"/>
              <a:gd name="connsiteY0" fmla="*/ 0 h 5943600"/>
              <a:gd name="connsiteX1" fmla="*/ 3286125 w 3292459"/>
              <a:gd name="connsiteY1" fmla="*/ 171450 h 5943600"/>
              <a:gd name="connsiteX2" fmla="*/ 3209925 w 3292459"/>
              <a:gd name="connsiteY2" fmla="*/ 333375 h 5943600"/>
              <a:gd name="connsiteX3" fmla="*/ 3000375 w 3292459"/>
              <a:gd name="connsiteY3" fmla="*/ 428625 h 5943600"/>
              <a:gd name="connsiteX4" fmla="*/ 2914650 w 3292459"/>
              <a:gd name="connsiteY4" fmla="*/ 476250 h 5943600"/>
              <a:gd name="connsiteX5" fmla="*/ 2867025 w 3292459"/>
              <a:gd name="connsiteY5" fmla="*/ 533400 h 5943600"/>
              <a:gd name="connsiteX6" fmla="*/ 2800350 w 3292459"/>
              <a:gd name="connsiteY6" fmla="*/ 619125 h 5943600"/>
              <a:gd name="connsiteX7" fmla="*/ 2771775 w 3292459"/>
              <a:gd name="connsiteY7" fmla="*/ 638175 h 5943600"/>
              <a:gd name="connsiteX8" fmla="*/ 2762250 w 3292459"/>
              <a:gd name="connsiteY8" fmla="*/ 666750 h 5943600"/>
              <a:gd name="connsiteX9" fmla="*/ 2714625 w 3292459"/>
              <a:gd name="connsiteY9" fmla="*/ 723900 h 5943600"/>
              <a:gd name="connsiteX10" fmla="*/ 2676525 w 3292459"/>
              <a:gd name="connsiteY10" fmla="*/ 771525 h 5943600"/>
              <a:gd name="connsiteX11" fmla="*/ 2638425 w 3292459"/>
              <a:gd name="connsiteY11" fmla="*/ 828675 h 5943600"/>
              <a:gd name="connsiteX12" fmla="*/ 2619375 w 3292459"/>
              <a:gd name="connsiteY12" fmla="*/ 857250 h 5943600"/>
              <a:gd name="connsiteX13" fmla="*/ 2600325 w 3292459"/>
              <a:gd name="connsiteY13" fmla="*/ 885825 h 5943600"/>
              <a:gd name="connsiteX14" fmla="*/ 2590800 w 3292459"/>
              <a:gd name="connsiteY14" fmla="*/ 981075 h 5943600"/>
              <a:gd name="connsiteX15" fmla="*/ 2581275 w 3292459"/>
              <a:gd name="connsiteY15" fmla="*/ 1314450 h 5943600"/>
              <a:gd name="connsiteX16" fmla="*/ 2543175 w 3292459"/>
              <a:gd name="connsiteY16" fmla="*/ 1419225 h 5943600"/>
              <a:gd name="connsiteX17" fmla="*/ 2524125 w 3292459"/>
              <a:gd name="connsiteY17" fmla="*/ 1476375 h 5943600"/>
              <a:gd name="connsiteX18" fmla="*/ 2514600 w 3292459"/>
              <a:gd name="connsiteY18" fmla="*/ 1504950 h 5943600"/>
              <a:gd name="connsiteX19" fmla="*/ 2524125 w 3292459"/>
              <a:gd name="connsiteY19" fmla="*/ 1571625 h 5943600"/>
              <a:gd name="connsiteX20" fmla="*/ 2543175 w 3292459"/>
              <a:gd name="connsiteY20" fmla="*/ 1647825 h 5943600"/>
              <a:gd name="connsiteX21" fmla="*/ 2552700 w 3292459"/>
              <a:gd name="connsiteY21" fmla="*/ 1714500 h 5943600"/>
              <a:gd name="connsiteX22" fmla="*/ 2581275 w 3292459"/>
              <a:gd name="connsiteY22" fmla="*/ 1809750 h 5943600"/>
              <a:gd name="connsiteX23" fmla="*/ 2590800 w 3292459"/>
              <a:gd name="connsiteY23" fmla="*/ 1838325 h 5943600"/>
              <a:gd name="connsiteX24" fmla="*/ 2600325 w 3292459"/>
              <a:gd name="connsiteY24" fmla="*/ 1866900 h 5943600"/>
              <a:gd name="connsiteX25" fmla="*/ 2667000 w 3292459"/>
              <a:gd name="connsiteY25" fmla="*/ 1952625 h 5943600"/>
              <a:gd name="connsiteX26" fmla="*/ 2638425 w 3292459"/>
              <a:gd name="connsiteY26" fmla="*/ 2143125 h 5943600"/>
              <a:gd name="connsiteX27" fmla="*/ 2609850 w 3292459"/>
              <a:gd name="connsiteY27" fmla="*/ 2162175 h 5943600"/>
              <a:gd name="connsiteX28" fmla="*/ 2571750 w 3292459"/>
              <a:gd name="connsiteY28" fmla="*/ 2181225 h 5943600"/>
              <a:gd name="connsiteX29" fmla="*/ 2495550 w 3292459"/>
              <a:gd name="connsiteY29" fmla="*/ 2228850 h 5943600"/>
              <a:gd name="connsiteX30" fmla="*/ 2438400 w 3292459"/>
              <a:gd name="connsiteY30" fmla="*/ 2266950 h 5943600"/>
              <a:gd name="connsiteX31" fmla="*/ 2381250 w 3292459"/>
              <a:gd name="connsiteY31" fmla="*/ 2352675 h 5943600"/>
              <a:gd name="connsiteX32" fmla="*/ 2362200 w 3292459"/>
              <a:gd name="connsiteY32" fmla="*/ 2381250 h 5943600"/>
              <a:gd name="connsiteX33" fmla="*/ 2333625 w 3292459"/>
              <a:gd name="connsiteY33" fmla="*/ 2400300 h 5943600"/>
              <a:gd name="connsiteX34" fmla="*/ 2305050 w 3292459"/>
              <a:gd name="connsiteY34" fmla="*/ 2457450 h 5943600"/>
              <a:gd name="connsiteX35" fmla="*/ 2295525 w 3292459"/>
              <a:gd name="connsiteY35" fmla="*/ 2486025 h 5943600"/>
              <a:gd name="connsiteX36" fmla="*/ 2276475 w 3292459"/>
              <a:gd name="connsiteY36" fmla="*/ 2514600 h 5943600"/>
              <a:gd name="connsiteX37" fmla="*/ 2257425 w 3292459"/>
              <a:gd name="connsiteY37" fmla="*/ 2571750 h 5943600"/>
              <a:gd name="connsiteX38" fmla="*/ 2190750 w 3292459"/>
              <a:gd name="connsiteY38" fmla="*/ 2657475 h 5943600"/>
              <a:gd name="connsiteX39" fmla="*/ 2181225 w 3292459"/>
              <a:gd name="connsiteY39" fmla="*/ 2686050 h 5943600"/>
              <a:gd name="connsiteX40" fmla="*/ 2095500 w 3292459"/>
              <a:gd name="connsiteY40" fmla="*/ 2762250 h 5943600"/>
              <a:gd name="connsiteX41" fmla="*/ 2047875 w 3292459"/>
              <a:gd name="connsiteY41" fmla="*/ 2800350 h 5943600"/>
              <a:gd name="connsiteX42" fmla="*/ 1933575 w 3292459"/>
              <a:gd name="connsiteY42" fmla="*/ 2847975 h 5943600"/>
              <a:gd name="connsiteX43" fmla="*/ 1876425 w 3292459"/>
              <a:gd name="connsiteY43" fmla="*/ 2867025 h 5943600"/>
              <a:gd name="connsiteX44" fmla="*/ 1819275 w 3292459"/>
              <a:gd name="connsiteY44" fmla="*/ 2905125 h 5943600"/>
              <a:gd name="connsiteX45" fmla="*/ 1800225 w 3292459"/>
              <a:gd name="connsiteY45" fmla="*/ 2933700 h 5943600"/>
              <a:gd name="connsiteX46" fmla="*/ 1743075 w 3292459"/>
              <a:gd name="connsiteY46" fmla="*/ 2971800 h 5943600"/>
              <a:gd name="connsiteX47" fmla="*/ 1695450 w 3292459"/>
              <a:gd name="connsiteY47" fmla="*/ 3028950 h 5943600"/>
              <a:gd name="connsiteX48" fmla="*/ 1647825 w 3292459"/>
              <a:gd name="connsiteY48" fmla="*/ 3143250 h 5943600"/>
              <a:gd name="connsiteX49" fmla="*/ 1619250 w 3292459"/>
              <a:gd name="connsiteY49" fmla="*/ 3162300 h 5943600"/>
              <a:gd name="connsiteX50" fmla="*/ 1619250 w 3292459"/>
              <a:gd name="connsiteY50" fmla="*/ 3286125 h 5943600"/>
              <a:gd name="connsiteX51" fmla="*/ 1609725 w 3292459"/>
              <a:gd name="connsiteY51" fmla="*/ 3390900 h 5943600"/>
              <a:gd name="connsiteX52" fmla="*/ 1581150 w 3292459"/>
              <a:gd name="connsiteY52" fmla="*/ 3409950 h 5943600"/>
              <a:gd name="connsiteX53" fmla="*/ 1571625 w 3292459"/>
              <a:gd name="connsiteY53" fmla="*/ 3486150 h 5943600"/>
              <a:gd name="connsiteX54" fmla="*/ 1562100 w 3292459"/>
              <a:gd name="connsiteY54" fmla="*/ 3571875 h 5943600"/>
              <a:gd name="connsiteX55" fmla="*/ 1476375 w 3292459"/>
              <a:gd name="connsiteY55" fmla="*/ 3562350 h 5943600"/>
              <a:gd name="connsiteX56" fmla="*/ 1419225 w 3292459"/>
              <a:gd name="connsiteY56" fmla="*/ 3514725 h 5943600"/>
              <a:gd name="connsiteX57" fmla="*/ 1390650 w 3292459"/>
              <a:gd name="connsiteY57" fmla="*/ 3505200 h 5943600"/>
              <a:gd name="connsiteX58" fmla="*/ 1362075 w 3292459"/>
              <a:gd name="connsiteY58" fmla="*/ 3476625 h 5943600"/>
              <a:gd name="connsiteX59" fmla="*/ 1304925 w 3292459"/>
              <a:gd name="connsiteY59" fmla="*/ 3438525 h 5943600"/>
              <a:gd name="connsiteX60" fmla="*/ 1276350 w 3292459"/>
              <a:gd name="connsiteY60" fmla="*/ 3419475 h 5943600"/>
              <a:gd name="connsiteX61" fmla="*/ 1247775 w 3292459"/>
              <a:gd name="connsiteY61" fmla="*/ 3390900 h 5943600"/>
              <a:gd name="connsiteX62" fmla="*/ 1190625 w 3292459"/>
              <a:gd name="connsiteY62" fmla="*/ 3371850 h 5943600"/>
              <a:gd name="connsiteX63" fmla="*/ 1047750 w 3292459"/>
              <a:gd name="connsiteY63" fmla="*/ 3390900 h 5943600"/>
              <a:gd name="connsiteX64" fmla="*/ 1019175 w 3292459"/>
              <a:gd name="connsiteY64" fmla="*/ 3400425 h 5943600"/>
              <a:gd name="connsiteX65" fmla="*/ 914400 w 3292459"/>
              <a:gd name="connsiteY65" fmla="*/ 3429000 h 5943600"/>
              <a:gd name="connsiteX66" fmla="*/ 885825 w 3292459"/>
              <a:gd name="connsiteY66" fmla="*/ 3457575 h 5943600"/>
              <a:gd name="connsiteX67" fmla="*/ 828675 w 3292459"/>
              <a:gd name="connsiteY67" fmla="*/ 3505200 h 5943600"/>
              <a:gd name="connsiteX68" fmla="*/ 809625 w 3292459"/>
              <a:gd name="connsiteY68" fmla="*/ 3543300 h 5943600"/>
              <a:gd name="connsiteX69" fmla="*/ 800100 w 3292459"/>
              <a:gd name="connsiteY69" fmla="*/ 3619500 h 5943600"/>
              <a:gd name="connsiteX70" fmla="*/ 790575 w 3292459"/>
              <a:gd name="connsiteY70" fmla="*/ 3705225 h 5943600"/>
              <a:gd name="connsiteX71" fmla="*/ 781050 w 3292459"/>
              <a:gd name="connsiteY71" fmla="*/ 3762375 h 5943600"/>
              <a:gd name="connsiteX72" fmla="*/ 704850 w 3292459"/>
              <a:gd name="connsiteY72" fmla="*/ 3752850 h 5943600"/>
              <a:gd name="connsiteX73" fmla="*/ 657225 w 3292459"/>
              <a:gd name="connsiteY73" fmla="*/ 3705225 h 5943600"/>
              <a:gd name="connsiteX74" fmla="*/ 628650 w 3292459"/>
              <a:gd name="connsiteY74" fmla="*/ 3695700 h 5943600"/>
              <a:gd name="connsiteX75" fmla="*/ 571500 w 3292459"/>
              <a:gd name="connsiteY75" fmla="*/ 3638550 h 5943600"/>
              <a:gd name="connsiteX76" fmla="*/ 552450 w 3292459"/>
              <a:gd name="connsiteY76" fmla="*/ 3609975 h 5943600"/>
              <a:gd name="connsiteX77" fmla="*/ 542925 w 3292459"/>
              <a:gd name="connsiteY77" fmla="*/ 3581400 h 5943600"/>
              <a:gd name="connsiteX78" fmla="*/ 447675 w 3292459"/>
              <a:gd name="connsiteY78" fmla="*/ 3514725 h 5943600"/>
              <a:gd name="connsiteX79" fmla="*/ 352425 w 3292459"/>
              <a:gd name="connsiteY79" fmla="*/ 3533775 h 5943600"/>
              <a:gd name="connsiteX80" fmla="*/ 323850 w 3292459"/>
              <a:gd name="connsiteY80" fmla="*/ 3562350 h 5943600"/>
              <a:gd name="connsiteX81" fmla="*/ 295275 w 3292459"/>
              <a:gd name="connsiteY81" fmla="*/ 3581400 h 5943600"/>
              <a:gd name="connsiteX82" fmla="*/ 266700 w 3292459"/>
              <a:gd name="connsiteY82" fmla="*/ 3571875 h 5943600"/>
              <a:gd name="connsiteX83" fmla="*/ 209550 w 3292459"/>
              <a:gd name="connsiteY83" fmla="*/ 3533775 h 5943600"/>
              <a:gd name="connsiteX84" fmla="*/ 152400 w 3292459"/>
              <a:gd name="connsiteY84" fmla="*/ 3514725 h 5943600"/>
              <a:gd name="connsiteX85" fmla="*/ 104775 w 3292459"/>
              <a:gd name="connsiteY85" fmla="*/ 3524250 h 5943600"/>
              <a:gd name="connsiteX86" fmla="*/ 76200 w 3292459"/>
              <a:gd name="connsiteY86" fmla="*/ 3533775 h 5943600"/>
              <a:gd name="connsiteX87" fmla="*/ 66675 w 3292459"/>
              <a:gd name="connsiteY87" fmla="*/ 3562350 h 5943600"/>
              <a:gd name="connsiteX88" fmla="*/ 47625 w 3292459"/>
              <a:gd name="connsiteY88" fmla="*/ 3590925 h 5943600"/>
              <a:gd name="connsiteX89" fmla="*/ 66675 w 3292459"/>
              <a:gd name="connsiteY89" fmla="*/ 3895725 h 5943600"/>
              <a:gd name="connsiteX90" fmla="*/ 85725 w 3292459"/>
              <a:gd name="connsiteY90" fmla="*/ 3962400 h 5943600"/>
              <a:gd name="connsiteX91" fmla="*/ 104775 w 3292459"/>
              <a:gd name="connsiteY91" fmla="*/ 3990975 h 5943600"/>
              <a:gd name="connsiteX92" fmla="*/ 114300 w 3292459"/>
              <a:gd name="connsiteY92" fmla="*/ 4019550 h 5943600"/>
              <a:gd name="connsiteX93" fmla="*/ 133350 w 3292459"/>
              <a:gd name="connsiteY93" fmla="*/ 4048125 h 5943600"/>
              <a:gd name="connsiteX94" fmla="*/ 152400 w 3292459"/>
              <a:gd name="connsiteY94" fmla="*/ 4105275 h 5943600"/>
              <a:gd name="connsiteX95" fmla="*/ 171450 w 3292459"/>
              <a:gd name="connsiteY95" fmla="*/ 4143375 h 5943600"/>
              <a:gd name="connsiteX96" fmla="*/ 161925 w 3292459"/>
              <a:gd name="connsiteY96" fmla="*/ 4295775 h 5943600"/>
              <a:gd name="connsiteX97" fmla="*/ 152400 w 3292459"/>
              <a:gd name="connsiteY97" fmla="*/ 4333875 h 5943600"/>
              <a:gd name="connsiteX98" fmla="*/ 161925 w 3292459"/>
              <a:gd name="connsiteY98" fmla="*/ 4476750 h 5943600"/>
              <a:gd name="connsiteX99" fmla="*/ 200025 w 3292459"/>
              <a:gd name="connsiteY99" fmla="*/ 4562475 h 5943600"/>
              <a:gd name="connsiteX100" fmla="*/ 238125 w 3292459"/>
              <a:gd name="connsiteY100" fmla="*/ 4619625 h 5943600"/>
              <a:gd name="connsiteX101" fmla="*/ 257175 w 3292459"/>
              <a:gd name="connsiteY101" fmla="*/ 4676775 h 5943600"/>
              <a:gd name="connsiteX102" fmla="*/ 342900 w 3292459"/>
              <a:gd name="connsiteY102" fmla="*/ 4724400 h 5943600"/>
              <a:gd name="connsiteX103" fmla="*/ 333375 w 3292459"/>
              <a:gd name="connsiteY103" fmla="*/ 4838700 h 5943600"/>
              <a:gd name="connsiteX104" fmla="*/ 304800 w 3292459"/>
              <a:gd name="connsiteY104" fmla="*/ 4857750 h 5943600"/>
              <a:gd name="connsiteX105" fmla="*/ 276225 w 3292459"/>
              <a:gd name="connsiteY105" fmla="*/ 4886325 h 5943600"/>
              <a:gd name="connsiteX106" fmla="*/ 238125 w 3292459"/>
              <a:gd name="connsiteY106" fmla="*/ 4943475 h 5943600"/>
              <a:gd name="connsiteX107" fmla="*/ 219075 w 3292459"/>
              <a:gd name="connsiteY107" fmla="*/ 4972050 h 5943600"/>
              <a:gd name="connsiteX108" fmla="*/ 190500 w 3292459"/>
              <a:gd name="connsiteY108" fmla="*/ 4981575 h 5943600"/>
              <a:gd name="connsiteX109" fmla="*/ 152400 w 3292459"/>
              <a:gd name="connsiteY109" fmla="*/ 5038725 h 5943600"/>
              <a:gd name="connsiteX110" fmla="*/ 161925 w 3292459"/>
              <a:gd name="connsiteY110" fmla="*/ 5067300 h 5943600"/>
              <a:gd name="connsiteX111" fmla="*/ 190500 w 3292459"/>
              <a:gd name="connsiteY111" fmla="*/ 5172075 h 5943600"/>
              <a:gd name="connsiteX112" fmla="*/ 180975 w 3292459"/>
              <a:gd name="connsiteY112" fmla="*/ 5267325 h 5943600"/>
              <a:gd name="connsiteX113" fmla="*/ 142875 w 3292459"/>
              <a:gd name="connsiteY113" fmla="*/ 5324475 h 5943600"/>
              <a:gd name="connsiteX114" fmla="*/ 114300 w 3292459"/>
              <a:gd name="connsiteY114" fmla="*/ 5381625 h 5943600"/>
              <a:gd name="connsiteX115" fmla="*/ 85725 w 3292459"/>
              <a:gd name="connsiteY115" fmla="*/ 5400675 h 5943600"/>
              <a:gd name="connsiteX116" fmla="*/ 57150 w 3292459"/>
              <a:gd name="connsiteY116" fmla="*/ 5457825 h 5943600"/>
              <a:gd name="connsiteX117" fmla="*/ 66675 w 3292459"/>
              <a:gd name="connsiteY117" fmla="*/ 5486400 h 5943600"/>
              <a:gd name="connsiteX118" fmla="*/ 104775 w 3292459"/>
              <a:gd name="connsiteY118" fmla="*/ 5648325 h 5943600"/>
              <a:gd name="connsiteX119" fmla="*/ 133350 w 3292459"/>
              <a:gd name="connsiteY119" fmla="*/ 5657850 h 5943600"/>
              <a:gd name="connsiteX120" fmla="*/ 171450 w 3292459"/>
              <a:gd name="connsiteY120" fmla="*/ 5743575 h 5943600"/>
              <a:gd name="connsiteX121" fmla="*/ 180975 w 3292459"/>
              <a:gd name="connsiteY121" fmla="*/ 5772150 h 5943600"/>
              <a:gd name="connsiteX122" fmla="*/ 142875 w 3292459"/>
              <a:gd name="connsiteY122" fmla="*/ 5829300 h 5943600"/>
              <a:gd name="connsiteX123" fmla="*/ 104775 w 3292459"/>
              <a:gd name="connsiteY123" fmla="*/ 5876925 h 5943600"/>
              <a:gd name="connsiteX124" fmla="*/ 38100 w 3292459"/>
              <a:gd name="connsiteY124" fmla="*/ 5943600 h 5943600"/>
              <a:gd name="connsiteX125" fmla="*/ 0 w 3292459"/>
              <a:gd name="connsiteY125" fmla="*/ 5895975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292459" h="5943600">
                <a:moveTo>
                  <a:pt x="2857500" y="0"/>
                </a:moveTo>
                <a:cubicBezTo>
                  <a:pt x="2838450" y="97978"/>
                  <a:pt x="3237070" y="20480"/>
                  <a:pt x="3286125" y="171450"/>
                </a:cubicBezTo>
                <a:cubicBezTo>
                  <a:pt x="3292459" y="279416"/>
                  <a:pt x="3269926" y="313375"/>
                  <a:pt x="3209925" y="333375"/>
                </a:cubicBezTo>
                <a:cubicBezTo>
                  <a:pt x="3190875" y="339725"/>
                  <a:pt x="3017083" y="417486"/>
                  <a:pt x="3000375" y="428625"/>
                </a:cubicBezTo>
                <a:cubicBezTo>
                  <a:pt x="2934871" y="472294"/>
                  <a:pt x="2964945" y="459485"/>
                  <a:pt x="2914650" y="476250"/>
                </a:cubicBezTo>
                <a:cubicBezTo>
                  <a:pt x="2846577" y="578360"/>
                  <a:pt x="2952588" y="423391"/>
                  <a:pt x="2867025" y="533400"/>
                </a:cubicBezTo>
                <a:cubicBezTo>
                  <a:pt x="2827897" y="583707"/>
                  <a:pt x="2841323" y="584981"/>
                  <a:pt x="2800350" y="619125"/>
                </a:cubicBezTo>
                <a:cubicBezTo>
                  <a:pt x="2791556" y="626454"/>
                  <a:pt x="2781300" y="631825"/>
                  <a:pt x="2771775" y="638175"/>
                </a:cubicBezTo>
                <a:cubicBezTo>
                  <a:pt x="2768600" y="647700"/>
                  <a:pt x="2766740" y="657770"/>
                  <a:pt x="2762250" y="666750"/>
                </a:cubicBezTo>
                <a:cubicBezTo>
                  <a:pt x="2748989" y="693272"/>
                  <a:pt x="2735691" y="702834"/>
                  <a:pt x="2714625" y="723900"/>
                </a:cubicBezTo>
                <a:cubicBezTo>
                  <a:pt x="2693175" y="788250"/>
                  <a:pt x="2722923" y="718499"/>
                  <a:pt x="2676525" y="771525"/>
                </a:cubicBezTo>
                <a:cubicBezTo>
                  <a:pt x="2661448" y="788755"/>
                  <a:pt x="2651125" y="809625"/>
                  <a:pt x="2638425" y="828675"/>
                </a:cubicBezTo>
                <a:lnTo>
                  <a:pt x="2619375" y="857250"/>
                </a:lnTo>
                <a:lnTo>
                  <a:pt x="2600325" y="885825"/>
                </a:lnTo>
                <a:cubicBezTo>
                  <a:pt x="2597150" y="917575"/>
                  <a:pt x="2592217" y="949198"/>
                  <a:pt x="2590800" y="981075"/>
                </a:cubicBezTo>
                <a:cubicBezTo>
                  <a:pt x="2585864" y="1092136"/>
                  <a:pt x="2589012" y="1203549"/>
                  <a:pt x="2581275" y="1314450"/>
                </a:cubicBezTo>
                <a:cubicBezTo>
                  <a:pt x="2573348" y="1428070"/>
                  <a:pt x="2570671" y="1357360"/>
                  <a:pt x="2543175" y="1419225"/>
                </a:cubicBezTo>
                <a:cubicBezTo>
                  <a:pt x="2535020" y="1437575"/>
                  <a:pt x="2530475" y="1457325"/>
                  <a:pt x="2524125" y="1476375"/>
                </a:cubicBezTo>
                <a:lnTo>
                  <a:pt x="2514600" y="1504950"/>
                </a:lnTo>
                <a:cubicBezTo>
                  <a:pt x="2517775" y="1527175"/>
                  <a:pt x="2519722" y="1549610"/>
                  <a:pt x="2524125" y="1571625"/>
                </a:cubicBezTo>
                <a:cubicBezTo>
                  <a:pt x="2529260" y="1597298"/>
                  <a:pt x="2539472" y="1621906"/>
                  <a:pt x="2543175" y="1647825"/>
                </a:cubicBezTo>
                <a:cubicBezTo>
                  <a:pt x="2546350" y="1670050"/>
                  <a:pt x="2548684" y="1692411"/>
                  <a:pt x="2552700" y="1714500"/>
                </a:cubicBezTo>
                <a:cubicBezTo>
                  <a:pt x="2558458" y="1746170"/>
                  <a:pt x="2571334" y="1779927"/>
                  <a:pt x="2581275" y="1809750"/>
                </a:cubicBezTo>
                <a:lnTo>
                  <a:pt x="2590800" y="1838325"/>
                </a:lnTo>
                <a:cubicBezTo>
                  <a:pt x="2593975" y="1847850"/>
                  <a:pt x="2594756" y="1858546"/>
                  <a:pt x="2600325" y="1866900"/>
                </a:cubicBezTo>
                <a:cubicBezTo>
                  <a:pt x="2645897" y="1935258"/>
                  <a:pt x="2622236" y="1907861"/>
                  <a:pt x="2667000" y="1952625"/>
                </a:cubicBezTo>
                <a:cubicBezTo>
                  <a:pt x="2664041" y="2002925"/>
                  <a:pt x="2685934" y="2095616"/>
                  <a:pt x="2638425" y="2143125"/>
                </a:cubicBezTo>
                <a:cubicBezTo>
                  <a:pt x="2630330" y="2151220"/>
                  <a:pt x="2619789" y="2156495"/>
                  <a:pt x="2609850" y="2162175"/>
                </a:cubicBezTo>
                <a:cubicBezTo>
                  <a:pt x="2597522" y="2169220"/>
                  <a:pt x="2584450" y="2174875"/>
                  <a:pt x="2571750" y="2181225"/>
                </a:cubicBezTo>
                <a:cubicBezTo>
                  <a:pt x="2526053" y="2249771"/>
                  <a:pt x="2590764" y="2165374"/>
                  <a:pt x="2495550" y="2228850"/>
                </a:cubicBezTo>
                <a:lnTo>
                  <a:pt x="2438400" y="2266950"/>
                </a:lnTo>
                <a:lnTo>
                  <a:pt x="2381250" y="2352675"/>
                </a:lnTo>
                <a:cubicBezTo>
                  <a:pt x="2374900" y="2362200"/>
                  <a:pt x="2371725" y="2374900"/>
                  <a:pt x="2362200" y="2381250"/>
                </a:cubicBezTo>
                <a:lnTo>
                  <a:pt x="2333625" y="2400300"/>
                </a:lnTo>
                <a:cubicBezTo>
                  <a:pt x="2309684" y="2472124"/>
                  <a:pt x="2341979" y="2383592"/>
                  <a:pt x="2305050" y="2457450"/>
                </a:cubicBezTo>
                <a:cubicBezTo>
                  <a:pt x="2300560" y="2466430"/>
                  <a:pt x="2300015" y="2477045"/>
                  <a:pt x="2295525" y="2486025"/>
                </a:cubicBezTo>
                <a:cubicBezTo>
                  <a:pt x="2290405" y="2496264"/>
                  <a:pt x="2281124" y="2504139"/>
                  <a:pt x="2276475" y="2514600"/>
                </a:cubicBezTo>
                <a:cubicBezTo>
                  <a:pt x="2268320" y="2532950"/>
                  <a:pt x="2268564" y="2555042"/>
                  <a:pt x="2257425" y="2571750"/>
                </a:cubicBezTo>
                <a:cubicBezTo>
                  <a:pt x="2211853" y="2640108"/>
                  <a:pt x="2235514" y="2612711"/>
                  <a:pt x="2190750" y="2657475"/>
                </a:cubicBezTo>
                <a:cubicBezTo>
                  <a:pt x="2187575" y="2667000"/>
                  <a:pt x="2187389" y="2678125"/>
                  <a:pt x="2181225" y="2686050"/>
                </a:cubicBezTo>
                <a:cubicBezTo>
                  <a:pt x="2146093" y="2731219"/>
                  <a:pt x="2133696" y="2736786"/>
                  <a:pt x="2095500" y="2762250"/>
                </a:cubicBezTo>
                <a:cubicBezTo>
                  <a:pt x="2060301" y="2815048"/>
                  <a:pt x="2096589" y="2773287"/>
                  <a:pt x="2047875" y="2800350"/>
                </a:cubicBezTo>
                <a:cubicBezTo>
                  <a:pt x="1922251" y="2870141"/>
                  <a:pt x="2057513" y="2816990"/>
                  <a:pt x="1933575" y="2847975"/>
                </a:cubicBezTo>
                <a:cubicBezTo>
                  <a:pt x="1914094" y="2852845"/>
                  <a:pt x="1893133" y="2855886"/>
                  <a:pt x="1876425" y="2867025"/>
                </a:cubicBezTo>
                <a:lnTo>
                  <a:pt x="1819275" y="2905125"/>
                </a:lnTo>
                <a:cubicBezTo>
                  <a:pt x="1812925" y="2914650"/>
                  <a:pt x="1808840" y="2926162"/>
                  <a:pt x="1800225" y="2933700"/>
                </a:cubicBezTo>
                <a:cubicBezTo>
                  <a:pt x="1782995" y="2948777"/>
                  <a:pt x="1743075" y="2971800"/>
                  <a:pt x="1743075" y="2971800"/>
                </a:cubicBezTo>
                <a:cubicBezTo>
                  <a:pt x="1738232" y="2979065"/>
                  <a:pt x="1706610" y="3030544"/>
                  <a:pt x="1695450" y="3028950"/>
                </a:cubicBezTo>
                <a:cubicBezTo>
                  <a:pt x="1679575" y="3057525"/>
                  <a:pt x="1660525" y="3121025"/>
                  <a:pt x="1647825" y="3143250"/>
                </a:cubicBezTo>
                <a:cubicBezTo>
                  <a:pt x="1639730" y="3151345"/>
                  <a:pt x="1628775" y="3155950"/>
                  <a:pt x="1619250" y="3162300"/>
                </a:cubicBezTo>
                <a:cubicBezTo>
                  <a:pt x="1596323" y="3231080"/>
                  <a:pt x="1619250" y="3149312"/>
                  <a:pt x="1619250" y="3286125"/>
                </a:cubicBezTo>
                <a:cubicBezTo>
                  <a:pt x="1619250" y="3321194"/>
                  <a:pt x="1620038" y="3357382"/>
                  <a:pt x="1609725" y="3390900"/>
                </a:cubicBezTo>
                <a:cubicBezTo>
                  <a:pt x="1606358" y="3401841"/>
                  <a:pt x="1590675" y="3403600"/>
                  <a:pt x="1581150" y="3409950"/>
                </a:cubicBezTo>
                <a:cubicBezTo>
                  <a:pt x="1577975" y="3435350"/>
                  <a:pt x="1574616" y="3460728"/>
                  <a:pt x="1571625" y="3486150"/>
                </a:cubicBezTo>
                <a:cubicBezTo>
                  <a:pt x="1568266" y="3514704"/>
                  <a:pt x="1584551" y="3553914"/>
                  <a:pt x="1562100" y="3571875"/>
                </a:cubicBezTo>
                <a:cubicBezTo>
                  <a:pt x="1539649" y="3589836"/>
                  <a:pt x="1504950" y="3565525"/>
                  <a:pt x="1476375" y="3562350"/>
                </a:cubicBezTo>
                <a:cubicBezTo>
                  <a:pt x="1455309" y="3541284"/>
                  <a:pt x="1445747" y="3527986"/>
                  <a:pt x="1419225" y="3514725"/>
                </a:cubicBezTo>
                <a:cubicBezTo>
                  <a:pt x="1410245" y="3510235"/>
                  <a:pt x="1400175" y="3508375"/>
                  <a:pt x="1390650" y="3505200"/>
                </a:cubicBezTo>
                <a:cubicBezTo>
                  <a:pt x="1381125" y="3495675"/>
                  <a:pt x="1372708" y="3484895"/>
                  <a:pt x="1362075" y="3476625"/>
                </a:cubicBezTo>
                <a:cubicBezTo>
                  <a:pt x="1344003" y="3462569"/>
                  <a:pt x="1323975" y="3451225"/>
                  <a:pt x="1304925" y="3438525"/>
                </a:cubicBezTo>
                <a:cubicBezTo>
                  <a:pt x="1295400" y="3432175"/>
                  <a:pt x="1284445" y="3427570"/>
                  <a:pt x="1276350" y="3419475"/>
                </a:cubicBezTo>
                <a:cubicBezTo>
                  <a:pt x="1266825" y="3409950"/>
                  <a:pt x="1259550" y="3397442"/>
                  <a:pt x="1247775" y="3390900"/>
                </a:cubicBezTo>
                <a:cubicBezTo>
                  <a:pt x="1230222" y="3381148"/>
                  <a:pt x="1190625" y="3371850"/>
                  <a:pt x="1190625" y="3371850"/>
                </a:cubicBezTo>
                <a:cubicBezTo>
                  <a:pt x="1172082" y="3374168"/>
                  <a:pt x="1069658" y="3386518"/>
                  <a:pt x="1047750" y="3390900"/>
                </a:cubicBezTo>
                <a:cubicBezTo>
                  <a:pt x="1037905" y="3392869"/>
                  <a:pt x="1028861" y="3397783"/>
                  <a:pt x="1019175" y="3400425"/>
                </a:cubicBezTo>
                <a:cubicBezTo>
                  <a:pt x="901007" y="3432653"/>
                  <a:pt x="980172" y="3407076"/>
                  <a:pt x="914400" y="3429000"/>
                </a:cubicBezTo>
                <a:cubicBezTo>
                  <a:pt x="904875" y="3438525"/>
                  <a:pt x="896173" y="3448951"/>
                  <a:pt x="885825" y="3457575"/>
                </a:cubicBezTo>
                <a:cubicBezTo>
                  <a:pt x="856339" y="3482147"/>
                  <a:pt x="853229" y="3470825"/>
                  <a:pt x="828675" y="3505200"/>
                </a:cubicBezTo>
                <a:cubicBezTo>
                  <a:pt x="820422" y="3516754"/>
                  <a:pt x="815975" y="3530600"/>
                  <a:pt x="809625" y="3543300"/>
                </a:cubicBezTo>
                <a:cubicBezTo>
                  <a:pt x="806450" y="3568700"/>
                  <a:pt x="803091" y="3594078"/>
                  <a:pt x="800100" y="3619500"/>
                </a:cubicBezTo>
                <a:cubicBezTo>
                  <a:pt x="796741" y="3648054"/>
                  <a:pt x="794375" y="3676726"/>
                  <a:pt x="790575" y="3705225"/>
                </a:cubicBezTo>
                <a:cubicBezTo>
                  <a:pt x="788023" y="3724368"/>
                  <a:pt x="784225" y="3743325"/>
                  <a:pt x="781050" y="3762375"/>
                </a:cubicBezTo>
                <a:cubicBezTo>
                  <a:pt x="755650" y="3759200"/>
                  <a:pt x="729546" y="3759585"/>
                  <a:pt x="704850" y="3752850"/>
                </a:cubicBezTo>
                <a:cubicBezTo>
                  <a:pt x="661495" y="3741026"/>
                  <a:pt x="687880" y="3729749"/>
                  <a:pt x="657225" y="3705225"/>
                </a:cubicBezTo>
                <a:cubicBezTo>
                  <a:pt x="649385" y="3698953"/>
                  <a:pt x="638175" y="3698875"/>
                  <a:pt x="628650" y="3695700"/>
                </a:cubicBezTo>
                <a:cubicBezTo>
                  <a:pt x="609600" y="3676650"/>
                  <a:pt x="586444" y="3660966"/>
                  <a:pt x="571500" y="3638550"/>
                </a:cubicBezTo>
                <a:cubicBezTo>
                  <a:pt x="565150" y="3629025"/>
                  <a:pt x="557570" y="3620214"/>
                  <a:pt x="552450" y="3609975"/>
                </a:cubicBezTo>
                <a:cubicBezTo>
                  <a:pt x="547960" y="3600995"/>
                  <a:pt x="549089" y="3589325"/>
                  <a:pt x="542925" y="3581400"/>
                </a:cubicBezTo>
                <a:cubicBezTo>
                  <a:pt x="494837" y="3519573"/>
                  <a:pt x="503010" y="3528559"/>
                  <a:pt x="447675" y="3514725"/>
                </a:cubicBezTo>
                <a:cubicBezTo>
                  <a:pt x="442028" y="3515532"/>
                  <a:pt x="370561" y="3521684"/>
                  <a:pt x="352425" y="3533775"/>
                </a:cubicBezTo>
                <a:cubicBezTo>
                  <a:pt x="341217" y="3541247"/>
                  <a:pt x="334198" y="3553726"/>
                  <a:pt x="323850" y="3562350"/>
                </a:cubicBezTo>
                <a:cubicBezTo>
                  <a:pt x="315056" y="3569679"/>
                  <a:pt x="304800" y="3575050"/>
                  <a:pt x="295275" y="3581400"/>
                </a:cubicBezTo>
                <a:cubicBezTo>
                  <a:pt x="285750" y="3578225"/>
                  <a:pt x="275477" y="3576751"/>
                  <a:pt x="266700" y="3571875"/>
                </a:cubicBezTo>
                <a:cubicBezTo>
                  <a:pt x="246686" y="3560756"/>
                  <a:pt x="231270" y="3541015"/>
                  <a:pt x="209550" y="3533775"/>
                </a:cubicBezTo>
                <a:lnTo>
                  <a:pt x="152400" y="3514725"/>
                </a:lnTo>
                <a:cubicBezTo>
                  <a:pt x="136525" y="3517900"/>
                  <a:pt x="120481" y="3520323"/>
                  <a:pt x="104775" y="3524250"/>
                </a:cubicBezTo>
                <a:cubicBezTo>
                  <a:pt x="95035" y="3526685"/>
                  <a:pt x="83300" y="3526675"/>
                  <a:pt x="76200" y="3533775"/>
                </a:cubicBezTo>
                <a:cubicBezTo>
                  <a:pt x="69100" y="3540875"/>
                  <a:pt x="71165" y="3553370"/>
                  <a:pt x="66675" y="3562350"/>
                </a:cubicBezTo>
                <a:cubicBezTo>
                  <a:pt x="61555" y="3572589"/>
                  <a:pt x="53975" y="3581400"/>
                  <a:pt x="47625" y="3590925"/>
                </a:cubicBezTo>
                <a:cubicBezTo>
                  <a:pt x="49053" y="3615196"/>
                  <a:pt x="63176" y="3862484"/>
                  <a:pt x="66675" y="3895725"/>
                </a:cubicBezTo>
                <a:cubicBezTo>
                  <a:pt x="67489" y="3903456"/>
                  <a:pt x="80609" y="3952168"/>
                  <a:pt x="85725" y="3962400"/>
                </a:cubicBezTo>
                <a:cubicBezTo>
                  <a:pt x="90845" y="3972639"/>
                  <a:pt x="99655" y="3980736"/>
                  <a:pt x="104775" y="3990975"/>
                </a:cubicBezTo>
                <a:cubicBezTo>
                  <a:pt x="109265" y="3999955"/>
                  <a:pt x="109810" y="4010570"/>
                  <a:pt x="114300" y="4019550"/>
                </a:cubicBezTo>
                <a:cubicBezTo>
                  <a:pt x="119420" y="4029789"/>
                  <a:pt x="128701" y="4037664"/>
                  <a:pt x="133350" y="4048125"/>
                </a:cubicBezTo>
                <a:cubicBezTo>
                  <a:pt x="141505" y="4066475"/>
                  <a:pt x="143420" y="4087314"/>
                  <a:pt x="152400" y="4105275"/>
                </a:cubicBezTo>
                <a:lnTo>
                  <a:pt x="171450" y="4143375"/>
                </a:lnTo>
                <a:cubicBezTo>
                  <a:pt x="168275" y="4194175"/>
                  <a:pt x="166990" y="4245128"/>
                  <a:pt x="161925" y="4295775"/>
                </a:cubicBezTo>
                <a:cubicBezTo>
                  <a:pt x="160622" y="4308801"/>
                  <a:pt x="85725" y="4339834"/>
                  <a:pt x="152400" y="4333875"/>
                </a:cubicBezTo>
                <a:cubicBezTo>
                  <a:pt x="152400" y="4381606"/>
                  <a:pt x="155175" y="4429499"/>
                  <a:pt x="161925" y="4476750"/>
                </a:cubicBezTo>
                <a:cubicBezTo>
                  <a:pt x="171754" y="4545556"/>
                  <a:pt x="177157" y="4516738"/>
                  <a:pt x="200025" y="4562475"/>
                </a:cubicBezTo>
                <a:cubicBezTo>
                  <a:pt x="227594" y="4617614"/>
                  <a:pt x="183956" y="4565456"/>
                  <a:pt x="238125" y="4619625"/>
                </a:cubicBezTo>
                <a:cubicBezTo>
                  <a:pt x="244475" y="4638675"/>
                  <a:pt x="240467" y="4665636"/>
                  <a:pt x="257175" y="4676775"/>
                </a:cubicBezTo>
                <a:cubicBezTo>
                  <a:pt x="322679" y="4720444"/>
                  <a:pt x="292605" y="4707635"/>
                  <a:pt x="342900" y="4724400"/>
                </a:cubicBezTo>
                <a:cubicBezTo>
                  <a:pt x="358461" y="4771083"/>
                  <a:pt x="363992" y="4771342"/>
                  <a:pt x="333375" y="4838700"/>
                </a:cubicBezTo>
                <a:cubicBezTo>
                  <a:pt x="328638" y="4849122"/>
                  <a:pt x="313594" y="4850421"/>
                  <a:pt x="304800" y="4857750"/>
                </a:cubicBezTo>
                <a:cubicBezTo>
                  <a:pt x="294452" y="4866374"/>
                  <a:pt x="284495" y="4875692"/>
                  <a:pt x="276225" y="4886325"/>
                </a:cubicBezTo>
                <a:cubicBezTo>
                  <a:pt x="262169" y="4904397"/>
                  <a:pt x="250825" y="4924425"/>
                  <a:pt x="238125" y="4943475"/>
                </a:cubicBezTo>
                <a:cubicBezTo>
                  <a:pt x="231775" y="4953000"/>
                  <a:pt x="229935" y="4968430"/>
                  <a:pt x="219075" y="4972050"/>
                </a:cubicBezTo>
                <a:lnTo>
                  <a:pt x="190500" y="4981575"/>
                </a:lnTo>
                <a:cubicBezTo>
                  <a:pt x="177800" y="5000625"/>
                  <a:pt x="145160" y="5017005"/>
                  <a:pt x="152400" y="5038725"/>
                </a:cubicBezTo>
                <a:cubicBezTo>
                  <a:pt x="155575" y="5048250"/>
                  <a:pt x="159283" y="5057614"/>
                  <a:pt x="161925" y="5067300"/>
                </a:cubicBezTo>
                <a:cubicBezTo>
                  <a:pt x="194153" y="5185468"/>
                  <a:pt x="168576" y="5106303"/>
                  <a:pt x="190500" y="5172075"/>
                </a:cubicBezTo>
                <a:cubicBezTo>
                  <a:pt x="187325" y="5203825"/>
                  <a:pt x="190492" y="5236869"/>
                  <a:pt x="180975" y="5267325"/>
                </a:cubicBezTo>
                <a:cubicBezTo>
                  <a:pt x="174146" y="5289178"/>
                  <a:pt x="150115" y="5302755"/>
                  <a:pt x="142875" y="5324475"/>
                </a:cubicBezTo>
                <a:cubicBezTo>
                  <a:pt x="135128" y="5347716"/>
                  <a:pt x="132764" y="5363161"/>
                  <a:pt x="114300" y="5381625"/>
                </a:cubicBezTo>
                <a:cubicBezTo>
                  <a:pt x="106205" y="5389720"/>
                  <a:pt x="95250" y="5394325"/>
                  <a:pt x="85725" y="5400675"/>
                </a:cubicBezTo>
                <a:cubicBezTo>
                  <a:pt x="76093" y="5415122"/>
                  <a:pt x="57150" y="5438107"/>
                  <a:pt x="57150" y="5457825"/>
                </a:cubicBezTo>
                <a:cubicBezTo>
                  <a:pt x="57150" y="5467865"/>
                  <a:pt x="63500" y="5476875"/>
                  <a:pt x="66675" y="5486400"/>
                </a:cubicBezTo>
                <a:cubicBezTo>
                  <a:pt x="73689" y="5591606"/>
                  <a:pt x="37271" y="5614573"/>
                  <a:pt x="104775" y="5648325"/>
                </a:cubicBezTo>
                <a:cubicBezTo>
                  <a:pt x="113755" y="5652815"/>
                  <a:pt x="123825" y="5654675"/>
                  <a:pt x="133350" y="5657850"/>
                </a:cubicBezTo>
                <a:cubicBezTo>
                  <a:pt x="163539" y="5703133"/>
                  <a:pt x="148780" y="5675565"/>
                  <a:pt x="171450" y="5743575"/>
                </a:cubicBezTo>
                <a:lnTo>
                  <a:pt x="180975" y="5772150"/>
                </a:lnTo>
                <a:cubicBezTo>
                  <a:pt x="158327" y="5840094"/>
                  <a:pt x="190441" y="5757951"/>
                  <a:pt x="142875" y="5829300"/>
                </a:cubicBezTo>
                <a:cubicBezTo>
                  <a:pt x="106069" y="5884509"/>
                  <a:pt x="168682" y="5834320"/>
                  <a:pt x="104775" y="5876925"/>
                </a:cubicBezTo>
                <a:cubicBezTo>
                  <a:pt x="61106" y="5942429"/>
                  <a:pt x="88395" y="5926835"/>
                  <a:pt x="38100" y="5943600"/>
                </a:cubicBezTo>
                <a:cubicBezTo>
                  <a:pt x="6831" y="5901908"/>
                  <a:pt x="20750" y="5916725"/>
                  <a:pt x="0" y="5895975"/>
                </a:cubicBezTo>
              </a:path>
            </a:pathLst>
          </a:custGeom>
          <a:noFill/>
          <a:ln w="38100" cap="flat" cmpd="sng" algn="ctr">
            <a:solidFill>
              <a:schemeClr val="accent2">
                <a:lumMod val="60000"/>
                <a:lumOff val="40000"/>
              </a:schemeClr>
            </a:solidFill>
            <a:prstDash val="solid"/>
            <a:round/>
            <a:headEnd type="none" w="med" len="med"/>
            <a:tailEnd type="triangle" w="med" len="med"/>
          </a:ln>
          <a:effectLst/>
        </p:spPr>
        <p:txBody>
          <a:bodyPr/>
          <a:lstStyle/>
          <a:p>
            <a:pPr>
              <a:defRPr/>
            </a:pPr>
            <a:endParaRPr lang="en-US"/>
          </a:p>
        </p:txBody>
      </p:sp>
      <p:sp>
        <p:nvSpPr>
          <p:cNvPr id="17" name="Freeform 16"/>
          <p:cNvSpPr/>
          <p:nvPr/>
        </p:nvSpPr>
        <p:spPr bwMode="auto">
          <a:xfrm>
            <a:off x="3609975" y="2709863"/>
            <a:ext cx="2305050" cy="461962"/>
          </a:xfrm>
          <a:custGeom>
            <a:avLst/>
            <a:gdLst>
              <a:gd name="connsiteX0" fmla="*/ 2305050 w 2305050"/>
              <a:gd name="connsiteY0" fmla="*/ 109759 h 462184"/>
              <a:gd name="connsiteX1" fmla="*/ 2238375 w 2305050"/>
              <a:gd name="connsiteY1" fmla="*/ 185959 h 462184"/>
              <a:gd name="connsiteX2" fmla="*/ 2085975 w 2305050"/>
              <a:gd name="connsiteY2" fmla="*/ 205009 h 462184"/>
              <a:gd name="connsiteX3" fmla="*/ 2047875 w 2305050"/>
              <a:gd name="connsiteY3" fmla="*/ 214534 h 462184"/>
              <a:gd name="connsiteX4" fmla="*/ 2009775 w 2305050"/>
              <a:gd name="connsiteY4" fmla="*/ 309784 h 462184"/>
              <a:gd name="connsiteX5" fmla="*/ 1952625 w 2305050"/>
              <a:gd name="connsiteY5" fmla="*/ 347884 h 462184"/>
              <a:gd name="connsiteX6" fmla="*/ 1876425 w 2305050"/>
              <a:gd name="connsiteY6" fmla="*/ 376459 h 462184"/>
              <a:gd name="connsiteX7" fmla="*/ 1847850 w 2305050"/>
              <a:gd name="connsiteY7" fmla="*/ 395509 h 462184"/>
              <a:gd name="connsiteX8" fmla="*/ 1781175 w 2305050"/>
              <a:gd name="connsiteY8" fmla="*/ 414559 h 462184"/>
              <a:gd name="connsiteX9" fmla="*/ 1714500 w 2305050"/>
              <a:gd name="connsiteY9" fmla="*/ 443134 h 462184"/>
              <a:gd name="connsiteX10" fmla="*/ 1657350 w 2305050"/>
              <a:gd name="connsiteY10" fmla="*/ 462184 h 462184"/>
              <a:gd name="connsiteX11" fmla="*/ 1457325 w 2305050"/>
              <a:gd name="connsiteY11" fmla="*/ 452659 h 462184"/>
              <a:gd name="connsiteX12" fmla="*/ 1362075 w 2305050"/>
              <a:gd name="connsiteY12" fmla="*/ 443134 h 462184"/>
              <a:gd name="connsiteX13" fmla="*/ 1333500 w 2305050"/>
              <a:gd name="connsiteY13" fmla="*/ 424084 h 462184"/>
              <a:gd name="connsiteX14" fmla="*/ 1295400 w 2305050"/>
              <a:gd name="connsiteY14" fmla="*/ 414559 h 462184"/>
              <a:gd name="connsiteX15" fmla="*/ 1266825 w 2305050"/>
              <a:gd name="connsiteY15" fmla="*/ 395509 h 462184"/>
              <a:gd name="connsiteX16" fmla="*/ 1219200 w 2305050"/>
              <a:gd name="connsiteY16" fmla="*/ 347884 h 462184"/>
              <a:gd name="connsiteX17" fmla="*/ 1162050 w 2305050"/>
              <a:gd name="connsiteY17" fmla="*/ 328834 h 462184"/>
              <a:gd name="connsiteX18" fmla="*/ 1104900 w 2305050"/>
              <a:gd name="connsiteY18" fmla="*/ 290734 h 462184"/>
              <a:gd name="connsiteX19" fmla="*/ 1076325 w 2305050"/>
              <a:gd name="connsiteY19" fmla="*/ 262159 h 462184"/>
              <a:gd name="connsiteX20" fmla="*/ 1019175 w 2305050"/>
              <a:gd name="connsiteY20" fmla="*/ 224059 h 462184"/>
              <a:gd name="connsiteX21" fmla="*/ 990600 w 2305050"/>
              <a:gd name="connsiteY21" fmla="*/ 205009 h 462184"/>
              <a:gd name="connsiteX22" fmla="*/ 933450 w 2305050"/>
              <a:gd name="connsiteY22" fmla="*/ 147859 h 462184"/>
              <a:gd name="connsiteX23" fmla="*/ 876300 w 2305050"/>
              <a:gd name="connsiteY23" fmla="*/ 90709 h 462184"/>
              <a:gd name="connsiteX24" fmla="*/ 838200 w 2305050"/>
              <a:gd name="connsiteY24" fmla="*/ 71659 h 462184"/>
              <a:gd name="connsiteX25" fmla="*/ 781050 w 2305050"/>
              <a:gd name="connsiteY25" fmla="*/ 52609 h 462184"/>
              <a:gd name="connsiteX26" fmla="*/ 742950 w 2305050"/>
              <a:gd name="connsiteY26" fmla="*/ 33559 h 462184"/>
              <a:gd name="connsiteX27" fmla="*/ 704850 w 2305050"/>
              <a:gd name="connsiteY27" fmla="*/ 43084 h 462184"/>
              <a:gd name="connsiteX28" fmla="*/ 676275 w 2305050"/>
              <a:gd name="connsiteY28" fmla="*/ 62134 h 462184"/>
              <a:gd name="connsiteX29" fmla="*/ 600075 w 2305050"/>
              <a:gd name="connsiteY29" fmla="*/ 71659 h 462184"/>
              <a:gd name="connsiteX30" fmla="*/ 571500 w 2305050"/>
              <a:gd name="connsiteY30" fmla="*/ 81184 h 462184"/>
              <a:gd name="connsiteX31" fmla="*/ 542925 w 2305050"/>
              <a:gd name="connsiteY31" fmla="*/ 100234 h 462184"/>
              <a:gd name="connsiteX32" fmla="*/ 495300 w 2305050"/>
              <a:gd name="connsiteY32" fmla="*/ 90709 h 462184"/>
              <a:gd name="connsiteX33" fmla="*/ 457200 w 2305050"/>
              <a:gd name="connsiteY33" fmla="*/ 62134 h 462184"/>
              <a:gd name="connsiteX34" fmla="*/ 428625 w 2305050"/>
              <a:gd name="connsiteY34" fmla="*/ 43084 h 462184"/>
              <a:gd name="connsiteX35" fmla="*/ 381000 w 2305050"/>
              <a:gd name="connsiteY35" fmla="*/ 4984 h 462184"/>
              <a:gd name="connsiteX36" fmla="*/ 304800 w 2305050"/>
              <a:gd name="connsiteY36" fmla="*/ 24034 h 462184"/>
              <a:gd name="connsiteX37" fmla="*/ 285750 w 2305050"/>
              <a:gd name="connsiteY37" fmla="*/ 52609 h 462184"/>
              <a:gd name="connsiteX38" fmla="*/ 114300 w 2305050"/>
              <a:gd name="connsiteY38" fmla="*/ 62134 h 462184"/>
              <a:gd name="connsiteX39" fmla="*/ 66675 w 2305050"/>
              <a:gd name="connsiteY39" fmla="*/ 71659 h 462184"/>
              <a:gd name="connsiteX40" fmla="*/ 0 w 2305050"/>
              <a:gd name="connsiteY40" fmla="*/ 81184 h 46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5050" h="462184">
                <a:moveTo>
                  <a:pt x="2305050" y="109759"/>
                </a:moveTo>
                <a:cubicBezTo>
                  <a:pt x="2294294" y="125893"/>
                  <a:pt x="2269153" y="179479"/>
                  <a:pt x="2238375" y="185959"/>
                </a:cubicBezTo>
                <a:cubicBezTo>
                  <a:pt x="2188278" y="196506"/>
                  <a:pt x="2135642" y="192592"/>
                  <a:pt x="2085975" y="205009"/>
                </a:cubicBezTo>
                <a:lnTo>
                  <a:pt x="2047875" y="214534"/>
                </a:lnTo>
                <a:cubicBezTo>
                  <a:pt x="1968633" y="267362"/>
                  <a:pt x="2086389" y="178445"/>
                  <a:pt x="2009775" y="309784"/>
                </a:cubicBezTo>
                <a:cubicBezTo>
                  <a:pt x="1998239" y="329560"/>
                  <a:pt x="1971675" y="335184"/>
                  <a:pt x="1952625" y="347884"/>
                </a:cubicBezTo>
                <a:cubicBezTo>
                  <a:pt x="1910580" y="375914"/>
                  <a:pt x="1935275" y="364689"/>
                  <a:pt x="1876425" y="376459"/>
                </a:cubicBezTo>
                <a:cubicBezTo>
                  <a:pt x="1866900" y="382809"/>
                  <a:pt x="1858089" y="390389"/>
                  <a:pt x="1847850" y="395509"/>
                </a:cubicBezTo>
                <a:cubicBezTo>
                  <a:pt x="1834185" y="402341"/>
                  <a:pt x="1793382" y="411507"/>
                  <a:pt x="1781175" y="414559"/>
                </a:cubicBezTo>
                <a:cubicBezTo>
                  <a:pt x="1735840" y="444782"/>
                  <a:pt x="1770416" y="426359"/>
                  <a:pt x="1714500" y="443134"/>
                </a:cubicBezTo>
                <a:cubicBezTo>
                  <a:pt x="1695266" y="448904"/>
                  <a:pt x="1657350" y="462184"/>
                  <a:pt x="1657350" y="462184"/>
                </a:cubicBezTo>
                <a:lnTo>
                  <a:pt x="1457325" y="452659"/>
                </a:lnTo>
                <a:cubicBezTo>
                  <a:pt x="1425483" y="450605"/>
                  <a:pt x="1393166" y="450309"/>
                  <a:pt x="1362075" y="443134"/>
                </a:cubicBezTo>
                <a:cubicBezTo>
                  <a:pt x="1350921" y="440560"/>
                  <a:pt x="1344022" y="428593"/>
                  <a:pt x="1333500" y="424084"/>
                </a:cubicBezTo>
                <a:cubicBezTo>
                  <a:pt x="1321468" y="418927"/>
                  <a:pt x="1308100" y="417734"/>
                  <a:pt x="1295400" y="414559"/>
                </a:cubicBezTo>
                <a:cubicBezTo>
                  <a:pt x="1285875" y="408209"/>
                  <a:pt x="1274920" y="403604"/>
                  <a:pt x="1266825" y="395509"/>
                </a:cubicBezTo>
                <a:cubicBezTo>
                  <a:pt x="1233805" y="362489"/>
                  <a:pt x="1264920" y="368204"/>
                  <a:pt x="1219200" y="347884"/>
                </a:cubicBezTo>
                <a:cubicBezTo>
                  <a:pt x="1200850" y="339729"/>
                  <a:pt x="1178758" y="339973"/>
                  <a:pt x="1162050" y="328834"/>
                </a:cubicBezTo>
                <a:cubicBezTo>
                  <a:pt x="1143000" y="316134"/>
                  <a:pt x="1121089" y="306923"/>
                  <a:pt x="1104900" y="290734"/>
                </a:cubicBezTo>
                <a:cubicBezTo>
                  <a:pt x="1095375" y="281209"/>
                  <a:pt x="1086958" y="270429"/>
                  <a:pt x="1076325" y="262159"/>
                </a:cubicBezTo>
                <a:cubicBezTo>
                  <a:pt x="1058253" y="248103"/>
                  <a:pt x="1038225" y="236759"/>
                  <a:pt x="1019175" y="224059"/>
                </a:cubicBezTo>
                <a:cubicBezTo>
                  <a:pt x="1009650" y="217709"/>
                  <a:pt x="997469" y="214167"/>
                  <a:pt x="990600" y="205009"/>
                </a:cubicBezTo>
                <a:cubicBezTo>
                  <a:pt x="926185" y="119122"/>
                  <a:pt x="996126" y="203571"/>
                  <a:pt x="933450" y="147859"/>
                </a:cubicBezTo>
                <a:cubicBezTo>
                  <a:pt x="913314" y="129961"/>
                  <a:pt x="900397" y="102757"/>
                  <a:pt x="876300" y="90709"/>
                </a:cubicBezTo>
                <a:cubicBezTo>
                  <a:pt x="863600" y="84359"/>
                  <a:pt x="851383" y="76932"/>
                  <a:pt x="838200" y="71659"/>
                </a:cubicBezTo>
                <a:cubicBezTo>
                  <a:pt x="819556" y="64201"/>
                  <a:pt x="799011" y="61589"/>
                  <a:pt x="781050" y="52609"/>
                </a:cubicBezTo>
                <a:lnTo>
                  <a:pt x="742950" y="33559"/>
                </a:lnTo>
                <a:cubicBezTo>
                  <a:pt x="730250" y="36734"/>
                  <a:pt x="716882" y="37927"/>
                  <a:pt x="704850" y="43084"/>
                </a:cubicBezTo>
                <a:cubicBezTo>
                  <a:pt x="694328" y="47593"/>
                  <a:pt x="687319" y="59122"/>
                  <a:pt x="676275" y="62134"/>
                </a:cubicBezTo>
                <a:cubicBezTo>
                  <a:pt x="651579" y="68869"/>
                  <a:pt x="625475" y="68484"/>
                  <a:pt x="600075" y="71659"/>
                </a:cubicBezTo>
                <a:cubicBezTo>
                  <a:pt x="590550" y="74834"/>
                  <a:pt x="580480" y="76694"/>
                  <a:pt x="571500" y="81184"/>
                </a:cubicBezTo>
                <a:cubicBezTo>
                  <a:pt x="561261" y="86304"/>
                  <a:pt x="554284" y="98814"/>
                  <a:pt x="542925" y="100234"/>
                </a:cubicBezTo>
                <a:cubicBezTo>
                  <a:pt x="526861" y="102242"/>
                  <a:pt x="511175" y="93884"/>
                  <a:pt x="495300" y="90709"/>
                </a:cubicBezTo>
                <a:cubicBezTo>
                  <a:pt x="482600" y="81184"/>
                  <a:pt x="470118" y="71361"/>
                  <a:pt x="457200" y="62134"/>
                </a:cubicBezTo>
                <a:cubicBezTo>
                  <a:pt x="447885" y="55480"/>
                  <a:pt x="436720" y="51179"/>
                  <a:pt x="428625" y="43084"/>
                </a:cubicBezTo>
                <a:cubicBezTo>
                  <a:pt x="385541" y="0"/>
                  <a:pt x="436630" y="23527"/>
                  <a:pt x="381000" y="4984"/>
                </a:cubicBezTo>
                <a:cubicBezTo>
                  <a:pt x="378628" y="5458"/>
                  <a:pt x="314563" y="16224"/>
                  <a:pt x="304800" y="24034"/>
                </a:cubicBezTo>
                <a:cubicBezTo>
                  <a:pt x="295861" y="31185"/>
                  <a:pt x="296975" y="50364"/>
                  <a:pt x="285750" y="52609"/>
                </a:cubicBezTo>
                <a:cubicBezTo>
                  <a:pt x="229623" y="63834"/>
                  <a:pt x="171450" y="58959"/>
                  <a:pt x="114300" y="62134"/>
                </a:cubicBezTo>
                <a:lnTo>
                  <a:pt x="66675" y="71659"/>
                </a:lnTo>
                <a:cubicBezTo>
                  <a:pt x="11417" y="81706"/>
                  <a:pt x="28012" y="81184"/>
                  <a:pt x="0" y="81184"/>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18" name="Freeform 17"/>
          <p:cNvSpPr/>
          <p:nvPr/>
        </p:nvSpPr>
        <p:spPr bwMode="auto">
          <a:xfrm>
            <a:off x="4171950" y="38100"/>
            <a:ext cx="2105025" cy="2028825"/>
          </a:xfrm>
          <a:custGeom>
            <a:avLst/>
            <a:gdLst>
              <a:gd name="connsiteX0" fmla="*/ 2019300 w 2105584"/>
              <a:gd name="connsiteY0" fmla="*/ 0 h 2028825"/>
              <a:gd name="connsiteX1" fmla="*/ 2009775 w 2105584"/>
              <a:gd name="connsiteY1" fmla="*/ 28575 h 2028825"/>
              <a:gd name="connsiteX2" fmla="*/ 2019300 w 2105584"/>
              <a:gd name="connsiteY2" fmla="*/ 57150 h 2028825"/>
              <a:gd name="connsiteX3" fmla="*/ 2028825 w 2105584"/>
              <a:gd name="connsiteY3" fmla="*/ 142875 h 2028825"/>
              <a:gd name="connsiteX4" fmla="*/ 2038350 w 2105584"/>
              <a:gd name="connsiteY4" fmla="*/ 295275 h 2028825"/>
              <a:gd name="connsiteX5" fmla="*/ 2057400 w 2105584"/>
              <a:gd name="connsiteY5" fmla="*/ 352425 h 2028825"/>
              <a:gd name="connsiteX6" fmla="*/ 2066925 w 2105584"/>
              <a:gd name="connsiteY6" fmla="*/ 428625 h 2028825"/>
              <a:gd name="connsiteX7" fmla="*/ 2085975 w 2105584"/>
              <a:gd name="connsiteY7" fmla="*/ 457200 h 2028825"/>
              <a:gd name="connsiteX8" fmla="*/ 2076450 w 2105584"/>
              <a:gd name="connsiteY8" fmla="*/ 733425 h 2028825"/>
              <a:gd name="connsiteX9" fmla="*/ 1990725 w 2105584"/>
              <a:gd name="connsiteY9" fmla="*/ 742950 h 2028825"/>
              <a:gd name="connsiteX10" fmla="*/ 1962150 w 2105584"/>
              <a:gd name="connsiteY10" fmla="*/ 752475 h 2028825"/>
              <a:gd name="connsiteX11" fmla="*/ 1876425 w 2105584"/>
              <a:gd name="connsiteY11" fmla="*/ 771525 h 2028825"/>
              <a:gd name="connsiteX12" fmla="*/ 1857375 w 2105584"/>
              <a:gd name="connsiteY12" fmla="*/ 828675 h 2028825"/>
              <a:gd name="connsiteX13" fmla="*/ 1800225 w 2105584"/>
              <a:gd name="connsiteY13" fmla="*/ 847725 h 2028825"/>
              <a:gd name="connsiteX14" fmla="*/ 1771650 w 2105584"/>
              <a:gd name="connsiteY14" fmla="*/ 857250 h 2028825"/>
              <a:gd name="connsiteX15" fmla="*/ 1743075 w 2105584"/>
              <a:gd name="connsiteY15" fmla="*/ 876300 h 2028825"/>
              <a:gd name="connsiteX16" fmla="*/ 1724025 w 2105584"/>
              <a:gd name="connsiteY16" fmla="*/ 904875 h 2028825"/>
              <a:gd name="connsiteX17" fmla="*/ 1676400 w 2105584"/>
              <a:gd name="connsiteY17" fmla="*/ 942975 h 2028825"/>
              <a:gd name="connsiteX18" fmla="*/ 1628775 w 2105584"/>
              <a:gd name="connsiteY18" fmla="*/ 1028700 h 2028825"/>
              <a:gd name="connsiteX19" fmla="*/ 1495425 w 2105584"/>
              <a:gd name="connsiteY19" fmla="*/ 1038225 h 2028825"/>
              <a:gd name="connsiteX20" fmla="*/ 1447800 w 2105584"/>
              <a:gd name="connsiteY20" fmla="*/ 1047750 h 2028825"/>
              <a:gd name="connsiteX21" fmla="*/ 1390650 w 2105584"/>
              <a:gd name="connsiteY21" fmla="*/ 1066800 h 2028825"/>
              <a:gd name="connsiteX22" fmla="*/ 1362075 w 2105584"/>
              <a:gd name="connsiteY22" fmla="*/ 1076325 h 2028825"/>
              <a:gd name="connsiteX23" fmla="*/ 1314450 w 2105584"/>
              <a:gd name="connsiteY23" fmla="*/ 1085850 h 2028825"/>
              <a:gd name="connsiteX24" fmla="*/ 1285875 w 2105584"/>
              <a:gd name="connsiteY24" fmla="*/ 1095375 h 2028825"/>
              <a:gd name="connsiteX25" fmla="*/ 1152525 w 2105584"/>
              <a:gd name="connsiteY25" fmla="*/ 1114425 h 2028825"/>
              <a:gd name="connsiteX26" fmla="*/ 1123950 w 2105584"/>
              <a:gd name="connsiteY26" fmla="*/ 1133475 h 2028825"/>
              <a:gd name="connsiteX27" fmla="*/ 1066800 w 2105584"/>
              <a:gd name="connsiteY27" fmla="*/ 1162050 h 2028825"/>
              <a:gd name="connsiteX28" fmla="*/ 1047750 w 2105584"/>
              <a:gd name="connsiteY28" fmla="*/ 1190625 h 2028825"/>
              <a:gd name="connsiteX29" fmla="*/ 1019175 w 2105584"/>
              <a:gd name="connsiteY29" fmla="*/ 1200150 h 2028825"/>
              <a:gd name="connsiteX30" fmla="*/ 990600 w 2105584"/>
              <a:gd name="connsiteY30" fmla="*/ 1228725 h 2028825"/>
              <a:gd name="connsiteX31" fmla="*/ 962025 w 2105584"/>
              <a:gd name="connsiteY31" fmla="*/ 1285875 h 2028825"/>
              <a:gd name="connsiteX32" fmla="*/ 933450 w 2105584"/>
              <a:gd name="connsiteY32" fmla="*/ 1314450 h 2028825"/>
              <a:gd name="connsiteX33" fmla="*/ 885825 w 2105584"/>
              <a:gd name="connsiteY33" fmla="*/ 1362075 h 2028825"/>
              <a:gd name="connsiteX34" fmla="*/ 847725 w 2105584"/>
              <a:gd name="connsiteY34" fmla="*/ 1419225 h 2028825"/>
              <a:gd name="connsiteX35" fmla="*/ 828675 w 2105584"/>
              <a:gd name="connsiteY35" fmla="*/ 1447800 h 2028825"/>
              <a:gd name="connsiteX36" fmla="*/ 800100 w 2105584"/>
              <a:gd name="connsiteY36" fmla="*/ 1457325 h 2028825"/>
              <a:gd name="connsiteX37" fmla="*/ 742950 w 2105584"/>
              <a:gd name="connsiteY37" fmla="*/ 1419225 h 2028825"/>
              <a:gd name="connsiteX38" fmla="*/ 714375 w 2105584"/>
              <a:gd name="connsiteY38" fmla="*/ 1400175 h 2028825"/>
              <a:gd name="connsiteX39" fmla="*/ 685800 w 2105584"/>
              <a:gd name="connsiteY39" fmla="*/ 1371600 h 2028825"/>
              <a:gd name="connsiteX40" fmla="*/ 600075 w 2105584"/>
              <a:gd name="connsiteY40" fmla="*/ 1323975 h 2028825"/>
              <a:gd name="connsiteX41" fmla="*/ 457200 w 2105584"/>
              <a:gd name="connsiteY41" fmla="*/ 1343025 h 2028825"/>
              <a:gd name="connsiteX42" fmla="*/ 428625 w 2105584"/>
              <a:gd name="connsiteY42" fmla="*/ 1352550 h 2028825"/>
              <a:gd name="connsiteX43" fmla="*/ 409575 w 2105584"/>
              <a:gd name="connsiteY43" fmla="*/ 1381125 h 2028825"/>
              <a:gd name="connsiteX44" fmla="*/ 400050 w 2105584"/>
              <a:gd name="connsiteY44" fmla="*/ 1409700 h 2028825"/>
              <a:gd name="connsiteX45" fmla="*/ 371475 w 2105584"/>
              <a:gd name="connsiteY45" fmla="*/ 1438275 h 2028825"/>
              <a:gd name="connsiteX46" fmla="*/ 352425 w 2105584"/>
              <a:gd name="connsiteY46" fmla="*/ 1476375 h 2028825"/>
              <a:gd name="connsiteX47" fmla="*/ 295275 w 2105584"/>
              <a:gd name="connsiteY47" fmla="*/ 1533525 h 2028825"/>
              <a:gd name="connsiteX48" fmla="*/ 247650 w 2105584"/>
              <a:gd name="connsiteY48" fmla="*/ 1638300 h 2028825"/>
              <a:gd name="connsiteX49" fmla="*/ 219075 w 2105584"/>
              <a:gd name="connsiteY49" fmla="*/ 1657350 h 2028825"/>
              <a:gd name="connsiteX50" fmla="*/ 171450 w 2105584"/>
              <a:gd name="connsiteY50" fmla="*/ 1714500 h 2028825"/>
              <a:gd name="connsiteX51" fmla="*/ 152400 w 2105584"/>
              <a:gd name="connsiteY51" fmla="*/ 1781175 h 2028825"/>
              <a:gd name="connsiteX52" fmla="*/ 133350 w 2105584"/>
              <a:gd name="connsiteY52" fmla="*/ 1838325 h 2028825"/>
              <a:gd name="connsiteX53" fmla="*/ 76200 w 2105584"/>
              <a:gd name="connsiteY53" fmla="*/ 1924050 h 2028825"/>
              <a:gd name="connsiteX54" fmla="*/ 57150 w 2105584"/>
              <a:gd name="connsiteY54" fmla="*/ 1952625 h 2028825"/>
              <a:gd name="connsiteX55" fmla="*/ 28575 w 2105584"/>
              <a:gd name="connsiteY55" fmla="*/ 1971675 h 2028825"/>
              <a:gd name="connsiteX56" fmla="*/ 19050 w 2105584"/>
              <a:gd name="connsiteY56" fmla="*/ 2000250 h 2028825"/>
              <a:gd name="connsiteX57" fmla="*/ 0 w 2105584"/>
              <a:gd name="connsiteY57" fmla="*/ 202882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05584" h="2028825">
                <a:moveTo>
                  <a:pt x="2019300" y="0"/>
                </a:moveTo>
                <a:cubicBezTo>
                  <a:pt x="2016125" y="9525"/>
                  <a:pt x="2009775" y="18535"/>
                  <a:pt x="2009775" y="28575"/>
                </a:cubicBezTo>
                <a:cubicBezTo>
                  <a:pt x="2009775" y="38615"/>
                  <a:pt x="2017649" y="47246"/>
                  <a:pt x="2019300" y="57150"/>
                </a:cubicBezTo>
                <a:cubicBezTo>
                  <a:pt x="2024027" y="85510"/>
                  <a:pt x="2026532" y="114216"/>
                  <a:pt x="2028825" y="142875"/>
                </a:cubicBezTo>
                <a:cubicBezTo>
                  <a:pt x="2032884" y="193612"/>
                  <a:pt x="2031473" y="244843"/>
                  <a:pt x="2038350" y="295275"/>
                </a:cubicBezTo>
                <a:cubicBezTo>
                  <a:pt x="2041063" y="315171"/>
                  <a:pt x="2057400" y="352425"/>
                  <a:pt x="2057400" y="352425"/>
                </a:cubicBezTo>
                <a:cubicBezTo>
                  <a:pt x="2060575" y="377825"/>
                  <a:pt x="2060190" y="403929"/>
                  <a:pt x="2066925" y="428625"/>
                </a:cubicBezTo>
                <a:cubicBezTo>
                  <a:pt x="2069937" y="439669"/>
                  <a:pt x="2085617" y="445758"/>
                  <a:pt x="2085975" y="457200"/>
                </a:cubicBezTo>
                <a:cubicBezTo>
                  <a:pt x="2088853" y="549285"/>
                  <a:pt x="2105584" y="646023"/>
                  <a:pt x="2076450" y="733425"/>
                </a:cubicBezTo>
                <a:cubicBezTo>
                  <a:pt x="2067358" y="760700"/>
                  <a:pt x="2019300" y="739775"/>
                  <a:pt x="1990725" y="742950"/>
                </a:cubicBezTo>
                <a:cubicBezTo>
                  <a:pt x="1981200" y="746125"/>
                  <a:pt x="1971951" y="750297"/>
                  <a:pt x="1962150" y="752475"/>
                </a:cubicBezTo>
                <a:cubicBezTo>
                  <a:pt x="1861570" y="774826"/>
                  <a:pt x="1940751" y="750083"/>
                  <a:pt x="1876425" y="771525"/>
                </a:cubicBezTo>
                <a:cubicBezTo>
                  <a:pt x="1870075" y="790575"/>
                  <a:pt x="1876425" y="822325"/>
                  <a:pt x="1857375" y="828675"/>
                </a:cubicBezTo>
                <a:lnTo>
                  <a:pt x="1800225" y="847725"/>
                </a:lnTo>
                <a:cubicBezTo>
                  <a:pt x="1790700" y="850900"/>
                  <a:pt x="1780004" y="851681"/>
                  <a:pt x="1771650" y="857250"/>
                </a:cubicBezTo>
                <a:lnTo>
                  <a:pt x="1743075" y="876300"/>
                </a:lnTo>
                <a:cubicBezTo>
                  <a:pt x="1736725" y="885825"/>
                  <a:pt x="1732964" y="897724"/>
                  <a:pt x="1724025" y="904875"/>
                </a:cubicBezTo>
                <a:cubicBezTo>
                  <a:pt x="1678251" y="941494"/>
                  <a:pt x="1708247" y="879281"/>
                  <a:pt x="1676400" y="942975"/>
                </a:cubicBezTo>
                <a:cubicBezTo>
                  <a:pt x="1665127" y="965521"/>
                  <a:pt x="1659920" y="1026475"/>
                  <a:pt x="1628775" y="1028700"/>
                </a:cubicBezTo>
                <a:lnTo>
                  <a:pt x="1495425" y="1038225"/>
                </a:lnTo>
                <a:cubicBezTo>
                  <a:pt x="1479550" y="1041400"/>
                  <a:pt x="1463419" y="1043490"/>
                  <a:pt x="1447800" y="1047750"/>
                </a:cubicBezTo>
                <a:cubicBezTo>
                  <a:pt x="1428427" y="1053034"/>
                  <a:pt x="1409700" y="1060450"/>
                  <a:pt x="1390650" y="1066800"/>
                </a:cubicBezTo>
                <a:cubicBezTo>
                  <a:pt x="1381125" y="1069975"/>
                  <a:pt x="1371920" y="1074356"/>
                  <a:pt x="1362075" y="1076325"/>
                </a:cubicBezTo>
                <a:cubicBezTo>
                  <a:pt x="1346200" y="1079500"/>
                  <a:pt x="1330156" y="1081923"/>
                  <a:pt x="1314450" y="1085850"/>
                </a:cubicBezTo>
                <a:cubicBezTo>
                  <a:pt x="1304710" y="1088285"/>
                  <a:pt x="1295762" y="1093630"/>
                  <a:pt x="1285875" y="1095375"/>
                </a:cubicBezTo>
                <a:cubicBezTo>
                  <a:pt x="1241657" y="1103178"/>
                  <a:pt x="1152525" y="1114425"/>
                  <a:pt x="1152525" y="1114425"/>
                </a:cubicBezTo>
                <a:cubicBezTo>
                  <a:pt x="1143000" y="1120775"/>
                  <a:pt x="1134189" y="1128355"/>
                  <a:pt x="1123950" y="1133475"/>
                </a:cubicBezTo>
                <a:cubicBezTo>
                  <a:pt x="1045080" y="1172910"/>
                  <a:pt x="1148692" y="1107455"/>
                  <a:pt x="1066800" y="1162050"/>
                </a:cubicBezTo>
                <a:cubicBezTo>
                  <a:pt x="1060450" y="1171575"/>
                  <a:pt x="1056689" y="1183474"/>
                  <a:pt x="1047750" y="1190625"/>
                </a:cubicBezTo>
                <a:cubicBezTo>
                  <a:pt x="1039910" y="1196897"/>
                  <a:pt x="1027529" y="1194581"/>
                  <a:pt x="1019175" y="1200150"/>
                </a:cubicBezTo>
                <a:cubicBezTo>
                  <a:pt x="1007967" y="1207622"/>
                  <a:pt x="1000125" y="1219200"/>
                  <a:pt x="990600" y="1228725"/>
                </a:cubicBezTo>
                <a:cubicBezTo>
                  <a:pt x="981054" y="1257364"/>
                  <a:pt x="982541" y="1261256"/>
                  <a:pt x="962025" y="1285875"/>
                </a:cubicBezTo>
                <a:cubicBezTo>
                  <a:pt x="953401" y="1296223"/>
                  <a:pt x="942074" y="1304102"/>
                  <a:pt x="933450" y="1314450"/>
                </a:cubicBezTo>
                <a:cubicBezTo>
                  <a:pt x="893762" y="1362075"/>
                  <a:pt x="938212" y="1327150"/>
                  <a:pt x="885825" y="1362075"/>
                </a:cubicBezTo>
                <a:lnTo>
                  <a:pt x="847725" y="1419225"/>
                </a:lnTo>
                <a:cubicBezTo>
                  <a:pt x="841375" y="1428750"/>
                  <a:pt x="839535" y="1444180"/>
                  <a:pt x="828675" y="1447800"/>
                </a:cubicBezTo>
                <a:lnTo>
                  <a:pt x="800100" y="1457325"/>
                </a:lnTo>
                <a:cubicBezTo>
                  <a:pt x="749882" y="1440586"/>
                  <a:pt x="790516" y="1458863"/>
                  <a:pt x="742950" y="1419225"/>
                </a:cubicBezTo>
                <a:cubicBezTo>
                  <a:pt x="734156" y="1411896"/>
                  <a:pt x="723169" y="1407504"/>
                  <a:pt x="714375" y="1400175"/>
                </a:cubicBezTo>
                <a:cubicBezTo>
                  <a:pt x="704027" y="1391551"/>
                  <a:pt x="696433" y="1379870"/>
                  <a:pt x="685800" y="1371600"/>
                </a:cubicBezTo>
                <a:cubicBezTo>
                  <a:pt x="636672" y="1333389"/>
                  <a:pt x="643189" y="1338346"/>
                  <a:pt x="600075" y="1323975"/>
                </a:cubicBezTo>
                <a:cubicBezTo>
                  <a:pt x="558804" y="1328561"/>
                  <a:pt x="499955" y="1333524"/>
                  <a:pt x="457200" y="1343025"/>
                </a:cubicBezTo>
                <a:cubicBezTo>
                  <a:pt x="447399" y="1345203"/>
                  <a:pt x="438150" y="1349375"/>
                  <a:pt x="428625" y="1352550"/>
                </a:cubicBezTo>
                <a:cubicBezTo>
                  <a:pt x="422275" y="1362075"/>
                  <a:pt x="414695" y="1370886"/>
                  <a:pt x="409575" y="1381125"/>
                </a:cubicBezTo>
                <a:cubicBezTo>
                  <a:pt x="405085" y="1390105"/>
                  <a:pt x="405619" y="1401346"/>
                  <a:pt x="400050" y="1409700"/>
                </a:cubicBezTo>
                <a:cubicBezTo>
                  <a:pt x="392578" y="1420908"/>
                  <a:pt x="379305" y="1427314"/>
                  <a:pt x="371475" y="1438275"/>
                </a:cubicBezTo>
                <a:cubicBezTo>
                  <a:pt x="363222" y="1449829"/>
                  <a:pt x="361295" y="1465287"/>
                  <a:pt x="352425" y="1476375"/>
                </a:cubicBezTo>
                <a:cubicBezTo>
                  <a:pt x="335595" y="1497412"/>
                  <a:pt x="295275" y="1533525"/>
                  <a:pt x="295275" y="1533525"/>
                </a:cubicBezTo>
                <a:cubicBezTo>
                  <a:pt x="287662" y="1571590"/>
                  <a:pt x="285676" y="1612949"/>
                  <a:pt x="247650" y="1638300"/>
                </a:cubicBezTo>
                <a:cubicBezTo>
                  <a:pt x="238125" y="1644650"/>
                  <a:pt x="227869" y="1650021"/>
                  <a:pt x="219075" y="1657350"/>
                </a:cubicBezTo>
                <a:cubicBezTo>
                  <a:pt x="201019" y="1672397"/>
                  <a:pt x="182154" y="1693093"/>
                  <a:pt x="171450" y="1714500"/>
                </a:cubicBezTo>
                <a:cubicBezTo>
                  <a:pt x="163447" y="1730505"/>
                  <a:pt x="156978" y="1765916"/>
                  <a:pt x="152400" y="1781175"/>
                </a:cubicBezTo>
                <a:cubicBezTo>
                  <a:pt x="146630" y="1800409"/>
                  <a:pt x="144489" y="1821617"/>
                  <a:pt x="133350" y="1838325"/>
                </a:cubicBezTo>
                <a:lnTo>
                  <a:pt x="76200" y="1924050"/>
                </a:lnTo>
                <a:cubicBezTo>
                  <a:pt x="69850" y="1933575"/>
                  <a:pt x="66675" y="1946275"/>
                  <a:pt x="57150" y="1952625"/>
                </a:cubicBezTo>
                <a:lnTo>
                  <a:pt x="28575" y="1971675"/>
                </a:lnTo>
                <a:cubicBezTo>
                  <a:pt x="25400" y="1981200"/>
                  <a:pt x="23540" y="1991270"/>
                  <a:pt x="19050" y="2000250"/>
                </a:cubicBezTo>
                <a:cubicBezTo>
                  <a:pt x="13930" y="2010489"/>
                  <a:pt x="0" y="2028825"/>
                  <a:pt x="0" y="2028825"/>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19" name="TextBox 18"/>
          <p:cNvSpPr txBox="1"/>
          <p:nvPr/>
        </p:nvSpPr>
        <p:spPr>
          <a:xfrm>
            <a:off x="5867400" y="76200"/>
            <a:ext cx="22098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Colorado River</a:t>
            </a:r>
          </a:p>
        </p:txBody>
      </p:sp>
      <p:sp>
        <p:nvSpPr>
          <p:cNvPr id="20" name="TextBox 19"/>
          <p:cNvSpPr txBox="1"/>
          <p:nvPr/>
        </p:nvSpPr>
        <p:spPr>
          <a:xfrm>
            <a:off x="3124200" y="-76200"/>
            <a:ext cx="12192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Green River</a:t>
            </a:r>
          </a:p>
        </p:txBody>
      </p:sp>
      <p:sp>
        <p:nvSpPr>
          <p:cNvPr id="21" name="TextBox 20"/>
          <p:cNvSpPr txBox="1"/>
          <p:nvPr/>
        </p:nvSpPr>
        <p:spPr>
          <a:xfrm>
            <a:off x="5334000" y="2362200"/>
            <a:ext cx="22098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San Juan River</a:t>
            </a:r>
          </a:p>
        </p:txBody>
      </p:sp>
      <p:sp>
        <p:nvSpPr>
          <p:cNvPr id="22" name="Freeform 21"/>
          <p:cNvSpPr/>
          <p:nvPr/>
        </p:nvSpPr>
        <p:spPr bwMode="auto">
          <a:xfrm>
            <a:off x="3076575" y="3592513"/>
            <a:ext cx="1933575" cy="1131887"/>
          </a:xfrm>
          <a:custGeom>
            <a:avLst/>
            <a:gdLst>
              <a:gd name="connsiteX0" fmla="*/ 1933575 w 1933575"/>
              <a:gd name="connsiteY0" fmla="*/ 1016968 h 1131268"/>
              <a:gd name="connsiteX1" fmla="*/ 1905000 w 1933575"/>
              <a:gd name="connsiteY1" fmla="*/ 1045543 h 1131268"/>
              <a:gd name="connsiteX2" fmla="*/ 1876425 w 1933575"/>
              <a:gd name="connsiteY2" fmla="*/ 1102693 h 1131268"/>
              <a:gd name="connsiteX3" fmla="*/ 1781175 w 1933575"/>
              <a:gd name="connsiteY3" fmla="*/ 1131268 h 1131268"/>
              <a:gd name="connsiteX4" fmla="*/ 1543050 w 1933575"/>
              <a:gd name="connsiteY4" fmla="*/ 1121743 h 1131268"/>
              <a:gd name="connsiteX5" fmla="*/ 1514475 w 1933575"/>
              <a:gd name="connsiteY5" fmla="*/ 1112218 h 1131268"/>
              <a:gd name="connsiteX6" fmla="*/ 1485900 w 1933575"/>
              <a:gd name="connsiteY6" fmla="*/ 1093168 h 1131268"/>
              <a:gd name="connsiteX7" fmla="*/ 1438275 w 1933575"/>
              <a:gd name="connsiteY7" fmla="*/ 1055068 h 1131268"/>
              <a:gd name="connsiteX8" fmla="*/ 1409700 w 1933575"/>
              <a:gd name="connsiteY8" fmla="*/ 1026493 h 1131268"/>
              <a:gd name="connsiteX9" fmla="*/ 1381125 w 1933575"/>
              <a:gd name="connsiteY9" fmla="*/ 1016968 h 1131268"/>
              <a:gd name="connsiteX10" fmla="*/ 1152525 w 1933575"/>
              <a:gd name="connsiteY10" fmla="*/ 997918 h 1131268"/>
              <a:gd name="connsiteX11" fmla="*/ 1114425 w 1933575"/>
              <a:gd name="connsiteY11" fmla="*/ 988393 h 1131268"/>
              <a:gd name="connsiteX12" fmla="*/ 1057275 w 1933575"/>
              <a:gd name="connsiteY12" fmla="*/ 969343 h 1131268"/>
              <a:gd name="connsiteX13" fmla="*/ 1038225 w 1933575"/>
              <a:gd name="connsiteY13" fmla="*/ 940768 h 1131268"/>
              <a:gd name="connsiteX14" fmla="*/ 990600 w 1933575"/>
              <a:gd name="connsiteY14" fmla="*/ 893143 h 1131268"/>
              <a:gd name="connsiteX15" fmla="*/ 981075 w 1933575"/>
              <a:gd name="connsiteY15" fmla="*/ 864568 h 1131268"/>
              <a:gd name="connsiteX16" fmla="*/ 914400 w 1933575"/>
              <a:gd name="connsiteY16" fmla="*/ 778843 h 1131268"/>
              <a:gd name="connsiteX17" fmla="*/ 838200 w 1933575"/>
              <a:gd name="connsiteY17" fmla="*/ 712168 h 1131268"/>
              <a:gd name="connsiteX18" fmla="*/ 762000 w 1933575"/>
              <a:gd name="connsiteY18" fmla="*/ 693118 h 1131268"/>
              <a:gd name="connsiteX19" fmla="*/ 685800 w 1933575"/>
              <a:gd name="connsiteY19" fmla="*/ 664543 h 1131268"/>
              <a:gd name="connsiteX20" fmla="*/ 657225 w 1933575"/>
              <a:gd name="connsiteY20" fmla="*/ 635968 h 1131268"/>
              <a:gd name="connsiteX21" fmla="*/ 581025 w 1933575"/>
              <a:gd name="connsiteY21" fmla="*/ 597868 h 1131268"/>
              <a:gd name="connsiteX22" fmla="*/ 514350 w 1933575"/>
              <a:gd name="connsiteY22" fmla="*/ 559768 h 1131268"/>
              <a:gd name="connsiteX23" fmla="*/ 485775 w 1933575"/>
              <a:gd name="connsiteY23" fmla="*/ 531193 h 1131268"/>
              <a:gd name="connsiteX24" fmla="*/ 428625 w 1933575"/>
              <a:gd name="connsiteY24" fmla="*/ 493093 h 1131268"/>
              <a:gd name="connsiteX25" fmla="*/ 419100 w 1933575"/>
              <a:gd name="connsiteY25" fmla="*/ 464518 h 1131268"/>
              <a:gd name="connsiteX26" fmla="*/ 390525 w 1933575"/>
              <a:gd name="connsiteY26" fmla="*/ 407368 h 1131268"/>
              <a:gd name="connsiteX27" fmla="*/ 371475 w 1933575"/>
              <a:gd name="connsiteY27" fmla="*/ 293068 h 1131268"/>
              <a:gd name="connsiteX28" fmla="*/ 352425 w 1933575"/>
              <a:gd name="connsiteY28" fmla="*/ 264493 h 1131268"/>
              <a:gd name="connsiteX29" fmla="*/ 323850 w 1933575"/>
              <a:gd name="connsiteY29" fmla="*/ 235918 h 1131268"/>
              <a:gd name="connsiteX30" fmla="*/ 285750 w 1933575"/>
              <a:gd name="connsiteY30" fmla="*/ 178768 h 1131268"/>
              <a:gd name="connsiteX31" fmla="*/ 266700 w 1933575"/>
              <a:gd name="connsiteY31" fmla="*/ 150193 h 1131268"/>
              <a:gd name="connsiteX32" fmla="*/ 238125 w 1933575"/>
              <a:gd name="connsiteY32" fmla="*/ 131143 h 1131268"/>
              <a:gd name="connsiteX33" fmla="*/ 190500 w 1933575"/>
              <a:gd name="connsiteY33" fmla="*/ 73993 h 1131268"/>
              <a:gd name="connsiteX34" fmla="*/ 133350 w 1933575"/>
              <a:gd name="connsiteY34" fmla="*/ 35893 h 1131268"/>
              <a:gd name="connsiteX35" fmla="*/ 104775 w 1933575"/>
              <a:gd name="connsiteY35" fmla="*/ 7318 h 1131268"/>
              <a:gd name="connsiteX36" fmla="*/ 0 w 1933575"/>
              <a:gd name="connsiteY36" fmla="*/ 7318 h 113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3575" h="1131268">
                <a:moveTo>
                  <a:pt x="1933575" y="1016968"/>
                </a:moveTo>
                <a:cubicBezTo>
                  <a:pt x="1924050" y="1026493"/>
                  <a:pt x="1912472" y="1034335"/>
                  <a:pt x="1905000" y="1045543"/>
                </a:cubicBezTo>
                <a:cubicBezTo>
                  <a:pt x="1890913" y="1066673"/>
                  <a:pt x="1902118" y="1086635"/>
                  <a:pt x="1876425" y="1102693"/>
                </a:cubicBezTo>
                <a:cubicBezTo>
                  <a:pt x="1860965" y="1112355"/>
                  <a:pt x="1803481" y="1125692"/>
                  <a:pt x="1781175" y="1131268"/>
                </a:cubicBezTo>
                <a:cubicBezTo>
                  <a:pt x="1701800" y="1128093"/>
                  <a:pt x="1622287" y="1127403"/>
                  <a:pt x="1543050" y="1121743"/>
                </a:cubicBezTo>
                <a:cubicBezTo>
                  <a:pt x="1533035" y="1121028"/>
                  <a:pt x="1523455" y="1116708"/>
                  <a:pt x="1514475" y="1112218"/>
                </a:cubicBezTo>
                <a:cubicBezTo>
                  <a:pt x="1504236" y="1107098"/>
                  <a:pt x="1495425" y="1099518"/>
                  <a:pt x="1485900" y="1093168"/>
                </a:cubicBezTo>
                <a:cubicBezTo>
                  <a:pt x="1443295" y="1029261"/>
                  <a:pt x="1493484" y="1091874"/>
                  <a:pt x="1438275" y="1055068"/>
                </a:cubicBezTo>
                <a:cubicBezTo>
                  <a:pt x="1427067" y="1047596"/>
                  <a:pt x="1420908" y="1033965"/>
                  <a:pt x="1409700" y="1026493"/>
                </a:cubicBezTo>
                <a:cubicBezTo>
                  <a:pt x="1401346" y="1020924"/>
                  <a:pt x="1391029" y="1018619"/>
                  <a:pt x="1381125" y="1016968"/>
                </a:cubicBezTo>
                <a:cubicBezTo>
                  <a:pt x="1321941" y="1007104"/>
                  <a:pt x="1201269" y="1001168"/>
                  <a:pt x="1152525" y="997918"/>
                </a:cubicBezTo>
                <a:cubicBezTo>
                  <a:pt x="1139825" y="994743"/>
                  <a:pt x="1126964" y="992155"/>
                  <a:pt x="1114425" y="988393"/>
                </a:cubicBezTo>
                <a:cubicBezTo>
                  <a:pt x="1095191" y="982623"/>
                  <a:pt x="1057275" y="969343"/>
                  <a:pt x="1057275" y="969343"/>
                </a:cubicBezTo>
                <a:cubicBezTo>
                  <a:pt x="1050925" y="959818"/>
                  <a:pt x="1046320" y="948863"/>
                  <a:pt x="1038225" y="940768"/>
                </a:cubicBezTo>
                <a:cubicBezTo>
                  <a:pt x="1000125" y="902668"/>
                  <a:pt x="1016000" y="943943"/>
                  <a:pt x="990600" y="893143"/>
                </a:cubicBezTo>
                <a:cubicBezTo>
                  <a:pt x="986110" y="884163"/>
                  <a:pt x="985951" y="873345"/>
                  <a:pt x="981075" y="864568"/>
                </a:cubicBezTo>
                <a:cubicBezTo>
                  <a:pt x="932927" y="777902"/>
                  <a:pt x="960680" y="834379"/>
                  <a:pt x="914400" y="778843"/>
                </a:cubicBezTo>
                <a:cubicBezTo>
                  <a:pt x="887245" y="746257"/>
                  <a:pt x="895684" y="726539"/>
                  <a:pt x="838200" y="712168"/>
                </a:cubicBezTo>
                <a:cubicBezTo>
                  <a:pt x="812800" y="705818"/>
                  <a:pt x="786838" y="701397"/>
                  <a:pt x="762000" y="693118"/>
                </a:cubicBezTo>
                <a:cubicBezTo>
                  <a:pt x="717205" y="678186"/>
                  <a:pt x="742747" y="687322"/>
                  <a:pt x="685800" y="664543"/>
                </a:cubicBezTo>
                <a:cubicBezTo>
                  <a:pt x="676275" y="655018"/>
                  <a:pt x="668589" y="643200"/>
                  <a:pt x="657225" y="635968"/>
                </a:cubicBezTo>
                <a:cubicBezTo>
                  <a:pt x="633267" y="620722"/>
                  <a:pt x="606425" y="610568"/>
                  <a:pt x="581025" y="597868"/>
                </a:cubicBezTo>
                <a:cubicBezTo>
                  <a:pt x="557734" y="586223"/>
                  <a:pt x="534545" y="576597"/>
                  <a:pt x="514350" y="559768"/>
                </a:cubicBezTo>
                <a:cubicBezTo>
                  <a:pt x="504002" y="551144"/>
                  <a:pt x="496408" y="539463"/>
                  <a:pt x="485775" y="531193"/>
                </a:cubicBezTo>
                <a:cubicBezTo>
                  <a:pt x="467703" y="517137"/>
                  <a:pt x="428625" y="493093"/>
                  <a:pt x="428625" y="493093"/>
                </a:cubicBezTo>
                <a:cubicBezTo>
                  <a:pt x="425450" y="483568"/>
                  <a:pt x="423590" y="473498"/>
                  <a:pt x="419100" y="464518"/>
                </a:cubicBezTo>
                <a:cubicBezTo>
                  <a:pt x="382171" y="390660"/>
                  <a:pt x="414466" y="479192"/>
                  <a:pt x="390525" y="407368"/>
                </a:cubicBezTo>
                <a:cubicBezTo>
                  <a:pt x="387507" y="380206"/>
                  <a:pt x="387432" y="324983"/>
                  <a:pt x="371475" y="293068"/>
                </a:cubicBezTo>
                <a:cubicBezTo>
                  <a:pt x="366355" y="282829"/>
                  <a:pt x="359754" y="273287"/>
                  <a:pt x="352425" y="264493"/>
                </a:cubicBezTo>
                <a:cubicBezTo>
                  <a:pt x="343801" y="254145"/>
                  <a:pt x="332120" y="246551"/>
                  <a:pt x="323850" y="235918"/>
                </a:cubicBezTo>
                <a:cubicBezTo>
                  <a:pt x="309794" y="217846"/>
                  <a:pt x="298450" y="197818"/>
                  <a:pt x="285750" y="178768"/>
                </a:cubicBezTo>
                <a:cubicBezTo>
                  <a:pt x="279400" y="169243"/>
                  <a:pt x="276225" y="156543"/>
                  <a:pt x="266700" y="150193"/>
                </a:cubicBezTo>
                <a:lnTo>
                  <a:pt x="238125" y="131143"/>
                </a:lnTo>
                <a:cubicBezTo>
                  <a:pt x="221192" y="105743"/>
                  <a:pt x="215887" y="93738"/>
                  <a:pt x="190500" y="73993"/>
                </a:cubicBezTo>
                <a:cubicBezTo>
                  <a:pt x="172428" y="59937"/>
                  <a:pt x="149539" y="52082"/>
                  <a:pt x="133350" y="35893"/>
                </a:cubicBezTo>
                <a:cubicBezTo>
                  <a:pt x="123825" y="26368"/>
                  <a:pt x="117946" y="10140"/>
                  <a:pt x="104775" y="7318"/>
                </a:cubicBezTo>
                <a:cubicBezTo>
                  <a:pt x="70625" y="0"/>
                  <a:pt x="34925" y="7318"/>
                  <a:pt x="0" y="7318"/>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23" name="TextBox 22"/>
          <p:cNvSpPr txBox="1"/>
          <p:nvPr/>
        </p:nvSpPr>
        <p:spPr>
          <a:xfrm>
            <a:off x="3200400" y="4572000"/>
            <a:ext cx="2209800" cy="1200150"/>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Little Colorado River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l="4698" t="1666" r="4698" b="68388"/>
          <a:stretch>
            <a:fillRect/>
          </a:stretch>
        </p:blipFill>
        <p:spPr bwMode="auto">
          <a:xfrm>
            <a:off x="0" y="571500"/>
            <a:ext cx="91440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nd Canyon 01 DB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438400" y="1447800"/>
            <a:ext cx="5105400" cy="1077913"/>
          </a:xfrm>
          <a:prstGeom prst="rect">
            <a:avLst/>
          </a:prstGeom>
          <a:noFill/>
        </p:spPr>
        <p:txBody>
          <a:bodyPr>
            <a:spAutoFit/>
          </a:bodyPr>
          <a:lstStyle/>
          <a:p>
            <a:pPr marL="514350" indent="-514350" algn="l">
              <a:buFontTx/>
              <a:buAutoNum type="arabicPeriod"/>
              <a:defRPr/>
            </a:pPr>
            <a:r>
              <a:rPr lang="en-US" dirty="0">
                <a:effectLst>
                  <a:outerShdw blurRad="38100" dist="38100" dir="2700000" algn="tl">
                    <a:srgbClr val="000000">
                      <a:alpha val="43137"/>
                    </a:srgbClr>
                  </a:outerShdw>
                </a:effectLst>
              </a:rPr>
              <a:t>Geologic Overview</a:t>
            </a:r>
          </a:p>
          <a:p>
            <a:pPr marL="514350" indent="-514350" algn="l">
              <a:buFontTx/>
              <a:buAutoNum type="arabicPeriod"/>
              <a:defRPr/>
            </a:pPr>
            <a:r>
              <a:rPr lang="en-US" dirty="0">
                <a:effectLst>
                  <a:outerShdw blurRad="38100" dist="38100" dir="2700000" algn="tl">
                    <a:srgbClr val="000000">
                      <a:alpha val="43137"/>
                    </a:srgbClr>
                  </a:outerShdw>
                </a:effectLst>
              </a:rPr>
              <a:t>History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3-D Visualization Gulf of Ca"/>
          <p:cNvPicPr>
            <a:picLocks noChangeAspect="1" noChangeArrowheads="1"/>
          </p:cNvPicPr>
          <p:nvPr/>
        </p:nvPicPr>
        <p:blipFill>
          <a:blip r:embed="rId3"/>
          <a:srcRect/>
          <a:stretch>
            <a:fillRect/>
          </a:stretch>
        </p:blipFill>
        <p:spPr bwMode="auto">
          <a:xfrm>
            <a:off x="914400" y="38100"/>
            <a:ext cx="7315200" cy="6780213"/>
          </a:xfrm>
          <a:prstGeom prst="rect">
            <a:avLst/>
          </a:prstGeom>
          <a:noFill/>
          <a:ln w="9525">
            <a:noFill/>
            <a:miter lim="800000"/>
            <a:headEnd/>
            <a:tailEnd/>
          </a:ln>
        </p:spPr>
      </p:pic>
      <p:sp>
        <p:nvSpPr>
          <p:cNvPr id="20483" name="Left-Right Arrow 2"/>
          <p:cNvSpPr>
            <a:spLocks noChangeArrowheads="1"/>
          </p:cNvSpPr>
          <p:nvPr/>
        </p:nvSpPr>
        <p:spPr bwMode="auto">
          <a:xfrm rot="2176336">
            <a:off x="2919413" y="4297363"/>
            <a:ext cx="2357437" cy="596900"/>
          </a:xfrm>
          <a:prstGeom prst="leftRightArrow">
            <a:avLst>
              <a:gd name="adj1" fmla="val 40000"/>
              <a:gd name="adj2" fmla="val 49972"/>
            </a:avLst>
          </a:prstGeom>
          <a:solidFill>
            <a:srgbClr val="FFFF00"/>
          </a:solidFill>
          <a:ln w="38100" algn="ctr">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l="4118" t="31111" r="5276" b="39999"/>
          <a:stretch>
            <a:fillRect/>
          </a:stretch>
        </p:blipFill>
        <p:spPr bwMode="auto">
          <a:xfrm>
            <a:off x="-11113" y="723900"/>
            <a:ext cx="9155113"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l="4118" t="60204" r="5276" b="11720"/>
          <a:stretch>
            <a:fillRect/>
          </a:stretch>
        </p:blipFill>
        <p:spPr bwMode="auto">
          <a:xfrm>
            <a:off x="-11113" y="800100"/>
            <a:ext cx="9155113"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ur corners"/>
          <p:cNvPicPr>
            <a:picLocks noChangeAspect="1" noChangeArrowheads="1"/>
          </p:cNvPicPr>
          <p:nvPr/>
        </p:nvPicPr>
        <p:blipFill>
          <a:blip r:embed="rId3"/>
          <a:srcRect/>
          <a:stretch>
            <a:fillRect/>
          </a:stretch>
        </p:blipFill>
        <p:spPr bwMode="auto">
          <a:xfrm>
            <a:off x="1346200" y="0"/>
            <a:ext cx="6450013" cy="6858000"/>
          </a:xfrm>
          <a:prstGeom prst="rect">
            <a:avLst/>
          </a:prstGeom>
          <a:noFill/>
          <a:ln w="9525">
            <a:noFill/>
            <a:miter lim="800000"/>
            <a:headEnd/>
            <a:tailEnd/>
          </a:ln>
        </p:spPr>
      </p:pic>
      <p:pic>
        <p:nvPicPr>
          <p:cNvPr id="23555" name="Picture 2" descr="C:\Documents and Settings\Gary Jacobson\Desktop\colorado plateau.tif"/>
          <p:cNvPicPr>
            <a:picLocks noChangeAspect="1" noChangeArrowheads="1"/>
          </p:cNvPicPr>
          <p:nvPr/>
        </p:nvPicPr>
        <p:blipFill>
          <a:blip r:embed="rId4"/>
          <a:srcRect/>
          <a:stretch>
            <a:fillRect/>
          </a:stretch>
        </p:blipFill>
        <p:spPr bwMode="auto">
          <a:xfrm>
            <a:off x="1066800" y="-182563"/>
            <a:ext cx="6629400" cy="7040563"/>
          </a:xfrm>
          <a:prstGeom prst="rect">
            <a:avLst/>
          </a:prstGeom>
          <a:noFill/>
          <a:ln w="9525">
            <a:noFill/>
            <a:miter lim="800000"/>
            <a:headEnd/>
            <a:tailEnd/>
          </a:ln>
        </p:spPr>
      </p:pic>
      <p:sp>
        <p:nvSpPr>
          <p:cNvPr id="23556" name="8-Point Star 2"/>
          <p:cNvSpPr>
            <a:spLocks noChangeArrowheads="1"/>
          </p:cNvSpPr>
          <p:nvPr/>
        </p:nvSpPr>
        <p:spPr bwMode="auto">
          <a:xfrm>
            <a:off x="2413000" y="3124200"/>
            <a:ext cx="609600" cy="609600"/>
          </a:xfrm>
          <a:prstGeom prst="star8">
            <a:avLst>
              <a:gd name="adj" fmla="val 15278"/>
            </a:avLst>
          </a:prstGeom>
          <a:solidFill>
            <a:srgbClr val="FF0000"/>
          </a:solidFill>
          <a:ln w="25400" algn="ctr">
            <a:solidFill>
              <a:schemeClr val="tx1"/>
            </a:solidFill>
            <a:round/>
            <a:headEnd/>
            <a:tailEnd type="triangle" w="med" len="med"/>
          </a:ln>
        </p:spPr>
        <p:txBody>
          <a:bodyPr/>
          <a:lstStyle/>
          <a:p>
            <a:endParaRPr lang="en-US"/>
          </a:p>
        </p:txBody>
      </p:sp>
      <p:sp>
        <p:nvSpPr>
          <p:cNvPr id="16" name="Freeform 15"/>
          <p:cNvSpPr/>
          <p:nvPr/>
        </p:nvSpPr>
        <p:spPr bwMode="auto">
          <a:xfrm>
            <a:off x="1504950" y="28575"/>
            <a:ext cx="3292475" cy="5943600"/>
          </a:xfrm>
          <a:custGeom>
            <a:avLst/>
            <a:gdLst>
              <a:gd name="connsiteX0" fmla="*/ 3162300 w 3162300"/>
              <a:gd name="connsiteY0" fmla="*/ 0 h 5638800"/>
              <a:gd name="connsiteX1" fmla="*/ 3133725 w 3162300"/>
              <a:gd name="connsiteY1" fmla="*/ 19050 h 5638800"/>
              <a:gd name="connsiteX2" fmla="*/ 3057525 w 3162300"/>
              <a:gd name="connsiteY2" fmla="*/ 104775 h 5638800"/>
              <a:gd name="connsiteX3" fmla="*/ 3000375 w 3162300"/>
              <a:gd name="connsiteY3" fmla="*/ 123825 h 5638800"/>
              <a:gd name="connsiteX4" fmla="*/ 2914650 w 3162300"/>
              <a:gd name="connsiteY4" fmla="*/ 171450 h 5638800"/>
              <a:gd name="connsiteX5" fmla="*/ 2867025 w 3162300"/>
              <a:gd name="connsiteY5" fmla="*/ 228600 h 5638800"/>
              <a:gd name="connsiteX6" fmla="*/ 2800350 w 3162300"/>
              <a:gd name="connsiteY6" fmla="*/ 314325 h 5638800"/>
              <a:gd name="connsiteX7" fmla="*/ 2771775 w 3162300"/>
              <a:gd name="connsiteY7" fmla="*/ 333375 h 5638800"/>
              <a:gd name="connsiteX8" fmla="*/ 2762250 w 3162300"/>
              <a:gd name="connsiteY8" fmla="*/ 361950 h 5638800"/>
              <a:gd name="connsiteX9" fmla="*/ 2714625 w 3162300"/>
              <a:gd name="connsiteY9" fmla="*/ 419100 h 5638800"/>
              <a:gd name="connsiteX10" fmla="*/ 2676525 w 3162300"/>
              <a:gd name="connsiteY10" fmla="*/ 466725 h 5638800"/>
              <a:gd name="connsiteX11" fmla="*/ 2638425 w 3162300"/>
              <a:gd name="connsiteY11" fmla="*/ 523875 h 5638800"/>
              <a:gd name="connsiteX12" fmla="*/ 2619375 w 3162300"/>
              <a:gd name="connsiteY12" fmla="*/ 552450 h 5638800"/>
              <a:gd name="connsiteX13" fmla="*/ 2600325 w 3162300"/>
              <a:gd name="connsiteY13" fmla="*/ 581025 h 5638800"/>
              <a:gd name="connsiteX14" fmla="*/ 2590800 w 3162300"/>
              <a:gd name="connsiteY14" fmla="*/ 676275 h 5638800"/>
              <a:gd name="connsiteX15" fmla="*/ 2581275 w 3162300"/>
              <a:gd name="connsiteY15" fmla="*/ 1009650 h 5638800"/>
              <a:gd name="connsiteX16" fmla="*/ 2543175 w 3162300"/>
              <a:gd name="connsiteY16" fmla="*/ 1114425 h 5638800"/>
              <a:gd name="connsiteX17" fmla="*/ 2524125 w 3162300"/>
              <a:gd name="connsiteY17" fmla="*/ 1171575 h 5638800"/>
              <a:gd name="connsiteX18" fmla="*/ 2514600 w 3162300"/>
              <a:gd name="connsiteY18" fmla="*/ 1200150 h 5638800"/>
              <a:gd name="connsiteX19" fmla="*/ 2524125 w 3162300"/>
              <a:gd name="connsiteY19" fmla="*/ 1266825 h 5638800"/>
              <a:gd name="connsiteX20" fmla="*/ 2543175 w 3162300"/>
              <a:gd name="connsiteY20" fmla="*/ 1343025 h 5638800"/>
              <a:gd name="connsiteX21" fmla="*/ 2552700 w 3162300"/>
              <a:gd name="connsiteY21" fmla="*/ 1409700 h 5638800"/>
              <a:gd name="connsiteX22" fmla="*/ 2581275 w 3162300"/>
              <a:gd name="connsiteY22" fmla="*/ 1504950 h 5638800"/>
              <a:gd name="connsiteX23" fmla="*/ 2590800 w 3162300"/>
              <a:gd name="connsiteY23" fmla="*/ 1533525 h 5638800"/>
              <a:gd name="connsiteX24" fmla="*/ 2600325 w 3162300"/>
              <a:gd name="connsiteY24" fmla="*/ 1562100 h 5638800"/>
              <a:gd name="connsiteX25" fmla="*/ 2667000 w 3162300"/>
              <a:gd name="connsiteY25" fmla="*/ 1647825 h 5638800"/>
              <a:gd name="connsiteX26" fmla="*/ 2638425 w 3162300"/>
              <a:gd name="connsiteY26" fmla="*/ 1838325 h 5638800"/>
              <a:gd name="connsiteX27" fmla="*/ 2609850 w 3162300"/>
              <a:gd name="connsiteY27" fmla="*/ 1857375 h 5638800"/>
              <a:gd name="connsiteX28" fmla="*/ 2571750 w 3162300"/>
              <a:gd name="connsiteY28" fmla="*/ 1876425 h 5638800"/>
              <a:gd name="connsiteX29" fmla="*/ 2495550 w 3162300"/>
              <a:gd name="connsiteY29" fmla="*/ 1924050 h 5638800"/>
              <a:gd name="connsiteX30" fmla="*/ 2438400 w 3162300"/>
              <a:gd name="connsiteY30" fmla="*/ 1962150 h 5638800"/>
              <a:gd name="connsiteX31" fmla="*/ 2381250 w 3162300"/>
              <a:gd name="connsiteY31" fmla="*/ 2047875 h 5638800"/>
              <a:gd name="connsiteX32" fmla="*/ 2362200 w 3162300"/>
              <a:gd name="connsiteY32" fmla="*/ 2076450 h 5638800"/>
              <a:gd name="connsiteX33" fmla="*/ 2333625 w 3162300"/>
              <a:gd name="connsiteY33" fmla="*/ 2095500 h 5638800"/>
              <a:gd name="connsiteX34" fmla="*/ 2305050 w 3162300"/>
              <a:gd name="connsiteY34" fmla="*/ 2152650 h 5638800"/>
              <a:gd name="connsiteX35" fmla="*/ 2295525 w 3162300"/>
              <a:gd name="connsiteY35" fmla="*/ 2181225 h 5638800"/>
              <a:gd name="connsiteX36" fmla="*/ 2276475 w 3162300"/>
              <a:gd name="connsiteY36" fmla="*/ 2209800 h 5638800"/>
              <a:gd name="connsiteX37" fmla="*/ 2257425 w 3162300"/>
              <a:gd name="connsiteY37" fmla="*/ 2266950 h 5638800"/>
              <a:gd name="connsiteX38" fmla="*/ 2190750 w 3162300"/>
              <a:gd name="connsiteY38" fmla="*/ 2352675 h 5638800"/>
              <a:gd name="connsiteX39" fmla="*/ 2181225 w 3162300"/>
              <a:gd name="connsiteY39" fmla="*/ 2381250 h 5638800"/>
              <a:gd name="connsiteX40" fmla="*/ 2095500 w 3162300"/>
              <a:gd name="connsiteY40" fmla="*/ 2457450 h 5638800"/>
              <a:gd name="connsiteX41" fmla="*/ 2047875 w 3162300"/>
              <a:gd name="connsiteY41" fmla="*/ 2495550 h 5638800"/>
              <a:gd name="connsiteX42" fmla="*/ 1933575 w 3162300"/>
              <a:gd name="connsiteY42" fmla="*/ 2543175 h 5638800"/>
              <a:gd name="connsiteX43" fmla="*/ 1876425 w 3162300"/>
              <a:gd name="connsiteY43" fmla="*/ 2562225 h 5638800"/>
              <a:gd name="connsiteX44" fmla="*/ 1819275 w 3162300"/>
              <a:gd name="connsiteY44" fmla="*/ 2600325 h 5638800"/>
              <a:gd name="connsiteX45" fmla="*/ 1800225 w 3162300"/>
              <a:gd name="connsiteY45" fmla="*/ 2628900 h 5638800"/>
              <a:gd name="connsiteX46" fmla="*/ 1743075 w 3162300"/>
              <a:gd name="connsiteY46" fmla="*/ 2667000 h 5638800"/>
              <a:gd name="connsiteX47" fmla="*/ 1695450 w 3162300"/>
              <a:gd name="connsiteY47" fmla="*/ 2724150 h 5638800"/>
              <a:gd name="connsiteX48" fmla="*/ 1676400 w 3162300"/>
              <a:gd name="connsiteY48" fmla="*/ 2714625 h 5638800"/>
              <a:gd name="connsiteX49" fmla="*/ 1647825 w 3162300"/>
              <a:gd name="connsiteY49" fmla="*/ 2838450 h 5638800"/>
              <a:gd name="connsiteX50" fmla="*/ 1619250 w 3162300"/>
              <a:gd name="connsiteY50" fmla="*/ 2857500 h 5638800"/>
              <a:gd name="connsiteX51" fmla="*/ 1619250 w 3162300"/>
              <a:gd name="connsiteY51" fmla="*/ 2981325 h 5638800"/>
              <a:gd name="connsiteX52" fmla="*/ 1609725 w 3162300"/>
              <a:gd name="connsiteY52" fmla="*/ 3086100 h 5638800"/>
              <a:gd name="connsiteX53" fmla="*/ 1581150 w 3162300"/>
              <a:gd name="connsiteY53" fmla="*/ 3105150 h 5638800"/>
              <a:gd name="connsiteX54" fmla="*/ 1571625 w 3162300"/>
              <a:gd name="connsiteY54" fmla="*/ 3181350 h 5638800"/>
              <a:gd name="connsiteX55" fmla="*/ 1562100 w 3162300"/>
              <a:gd name="connsiteY55" fmla="*/ 3267075 h 5638800"/>
              <a:gd name="connsiteX56" fmla="*/ 1476375 w 3162300"/>
              <a:gd name="connsiteY56" fmla="*/ 3257550 h 5638800"/>
              <a:gd name="connsiteX57" fmla="*/ 1419225 w 3162300"/>
              <a:gd name="connsiteY57" fmla="*/ 3209925 h 5638800"/>
              <a:gd name="connsiteX58" fmla="*/ 1390650 w 3162300"/>
              <a:gd name="connsiteY58" fmla="*/ 3200400 h 5638800"/>
              <a:gd name="connsiteX59" fmla="*/ 1362075 w 3162300"/>
              <a:gd name="connsiteY59" fmla="*/ 3171825 h 5638800"/>
              <a:gd name="connsiteX60" fmla="*/ 1304925 w 3162300"/>
              <a:gd name="connsiteY60" fmla="*/ 3133725 h 5638800"/>
              <a:gd name="connsiteX61" fmla="*/ 1276350 w 3162300"/>
              <a:gd name="connsiteY61" fmla="*/ 3114675 h 5638800"/>
              <a:gd name="connsiteX62" fmla="*/ 1247775 w 3162300"/>
              <a:gd name="connsiteY62" fmla="*/ 3086100 h 5638800"/>
              <a:gd name="connsiteX63" fmla="*/ 1190625 w 3162300"/>
              <a:gd name="connsiteY63" fmla="*/ 3067050 h 5638800"/>
              <a:gd name="connsiteX64" fmla="*/ 1047750 w 3162300"/>
              <a:gd name="connsiteY64" fmla="*/ 3086100 h 5638800"/>
              <a:gd name="connsiteX65" fmla="*/ 1019175 w 3162300"/>
              <a:gd name="connsiteY65" fmla="*/ 3095625 h 5638800"/>
              <a:gd name="connsiteX66" fmla="*/ 914400 w 3162300"/>
              <a:gd name="connsiteY66" fmla="*/ 3124200 h 5638800"/>
              <a:gd name="connsiteX67" fmla="*/ 885825 w 3162300"/>
              <a:gd name="connsiteY67" fmla="*/ 3152775 h 5638800"/>
              <a:gd name="connsiteX68" fmla="*/ 828675 w 3162300"/>
              <a:gd name="connsiteY68" fmla="*/ 3200400 h 5638800"/>
              <a:gd name="connsiteX69" fmla="*/ 809625 w 3162300"/>
              <a:gd name="connsiteY69" fmla="*/ 3238500 h 5638800"/>
              <a:gd name="connsiteX70" fmla="*/ 800100 w 3162300"/>
              <a:gd name="connsiteY70" fmla="*/ 3314700 h 5638800"/>
              <a:gd name="connsiteX71" fmla="*/ 790575 w 3162300"/>
              <a:gd name="connsiteY71" fmla="*/ 3400425 h 5638800"/>
              <a:gd name="connsiteX72" fmla="*/ 781050 w 3162300"/>
              <a:gd name="connsiteY72" fmla="*/ 3457575 h 5638800"/>
              <a:gd name="connsiteX73" fmla="*/ 704850 w 3162300"/>
              <a:gd name="connsiteY73" fmla="*/ 3448050 h 5638800"/>
              <a:gd name="connsiteX74" fmla="*/ 657225 w 3162300"/>
              <a:gd name="connsiteY74" fmla="*/ 3400425 h 5638800"/>
              <a:gd name="connsiteX75" fmla="*/ 628650 w 3162300"/>
              <a:gd name="connsiteY75" fmla="*/ 3390900 h 5638800"/>
              <a:gd name="connsiteX76" fmla="*/ 571500 w 3162300"/>
              <a:gd name="connsiteY76" fmla="*/ 3333750 h 5638800"/>
              <a:gd name="connsiteX77" fmla="*/ 552450 w 3162300"/>
              <a:gd name="connsiteY77" fmla="*/ 3305175 h 5638800"/>
              <a:gd name="connsiteX78" fmla="*/ 542925 w 3162300"/>
              <a:gd name="connsiteY78" fmla="*/ 3276600 h 5638800"/>
              <a:gd name="connsiteX79" fmla="*/ 447675 w 3162300"/>
              <a:gd name="connsiteY79" fmla="*/ 3209925 h 5638800"/>
              <a:gd name="connsiteX80" fmla="*/ 352425 w 3162300"/>
              <a:gd name="connsiteY80" fmla="*/ 3228975 h 5638800"/>
              <a:gd name="connsiteX81" fmla="*/ 323850 w 3162300"/>
              <a:gd name="connsiteY81" fmla="*/ 3257550 h 5638800"/>
              <a:gd name="connsiteX82" fmla="*/ 295275 w 3162300"/>
              <a:gd name="connsiteY82" fmla="*/ 3276600 h 5638800"/>
              <a:gd name="connsiteX83" fmla="*/ 266700 w 3162300"/>
              <a:gd name="connsiteY83" fmla="*/ 3267075 h 5638800"/>
              <a:gd name="connsiteX84" fmla="*/ 209550 w 3162300"/>
              <a:gd name="connsiteY84" fmla="*/ 3228975 h 5638800"/>
              <a:gd name="connsiteX85" fmla="*/ 152400 w 3162300"/>
              <a:gd name="connsiteY85" fmla="*/ 3209925 h 5638800"/>
              <a:gd name="connsiteX86" fmla="*/ 104775 w 3162300"/>
              <a:gd name="connsiteY86" fmla="*/ 3219450 h 5638800"/>
              <a:gd name="connsiteX87" fmla="*/ 76200 w 3162300"/>
              <a:gd name="connsiteY87" fmla="*/ 3228975 h 5638800"/>
              <a:gd name="connsiteX88" fmla="*/ 66675 w 3162300"/>
              <a:gd name="connsiteY88" fmla="*/ 3257550 h 5638800"/>
              <a:gd name="connsiteX89" fmla="*/ 47625 w 3162300"/>
              <a:gd name="connsiteY89" fmla="*/ 3286125 h 5638800"/>
              <a:gd name="connsiteX90" fmla="*/ 66675 w 3162300"/>
              <a:gd name="connsiteY90" fmla="*/ 3590925 h 5638800"/>
              <a:gd name="connsiteX91" fmla="*/ 85725 w 3162300"/>
              <a:gd name="connsiteY91" fmla="*/ 3657600 h 5638800"/>
              <a:gd name="connsiteX92" fmla="*/ 104775 w 3162300"/>
              <a:gd name="connsiteY92" fmla="*/ 3686175 h 5638800"/>
              <a:gd name="connsiteX93" fmla="*/ 114300 w 3162300"/>
              <a:gd name="connsiteY93" fmla="*/ 3714750 h 5638800"/>
              <a:gd name="connsiteX94" fmla="*/ 133350 w 3162300"/>
              <a:gd name="connsiteY94" fmla="*/ 3743325 h 5638800"/>
              <a:gd name="connsiteX95" fmla="*/ 152400 w 3162300"/>
              <a:gd name="connsiteY95" fmla="*/ 3800475 h 5638800"/>
              <a:gd name="connsiteX96" fmla="*/ 171450 w 3162300"/>
              <a:gd name="connsiteY96" fmla="*/ 3838575 h 5638800"/>
              <a:gd name="connsiteX97" fmla="*/ 161925 w 3162300"/>
              <a:gd name="connsiteY97" fmla="*/ 3990975 h 5638800"/>
              <a:gd name="connsiteX98" fmla="*/ 152400 w 3162300"/>
              <a:gd name="connsiteY98" fmla="*/ 4029075 h 5638800"/>
              <a:gd name="connsiteX99" fmla="*/ 161925 w 3162300"/>
              <a:gd name="connsiteY99" fmla="*/ 4171950 h 5638800"/>
              <a:gd name="connsiteX100" fmla="*/ 200025 w 3162300"/>
              <a:gd name="connsiteY100" fmla="*/ 4257675 h 5638800"/>
              <a:gd name="connsiteX101" fmla="*/ 238125 w 3162300"/>
              <a:gd name="connsiteY101" fmla="*/ 4314825 h 5638800"/>
              <a:gd name="connsiteX102" fmla="*/ 257175 w 3162300"/>
              <a:gd name="connsiteY102" fmla="*/ 4371975 h 5638800"/>
              <a:gd name="connsiteX103" fmla="*/ 342900 w 3162300"/>
              <a:gd name="connsiteY103" fmla="*/ 4419600 h 5638800"/>
              <a:gd name="connsiteX104" fmla="*/ 333375 w 3162300"/>
              <a:gd name="connsiteY104" fmla="*/ 4533900 h 5638800"/>
              <a:gd name="connsiteX105" fmla="*/ 304800 w 3162300"/>
              <a:gd name="connsiteY105" fmla="*/ 4552950 h 5638800"/>
              <a:gd name="connsiteX106" fmla="*/ 276225 w 3162300"/>
              <a:gd name="connsiteY106" fmla="*/ 4581525 h 5638800"/>
              <a:gd name="connsiteX107" fmla="*/ 238125 w 3162300"/>
              <a:gd name="connsiteY107" fmla="*/ 4638675 h 5638800"/>
              <a:gd name="connsiteX108" fmla="*/ 219075 w 3162300"/>
              <a:gd name="connsiteY108" fmla="*/ 4667250 h 5638800"/>
              <a:gd name="connsiteX109" fmla="*/ 190500 w 3162300"/>
              <a:gd name="connsiteY109" fmla="*/ 4676775 h 5638800"/>
              <a:gd name="connsiteX110" fmla="*/ 152400 w 3162300"/>
              <a:gd name="connsiteY110" fmla="*/ 4733925 h 5638800"/>
              <a:gd name="connsiteX111" fmla="*/ 161925 w 3162300"/>
              <a:gd name="connsiteY111" fmla="*/ 4762500 h 5638800"/>
              <a:gd name="connsiteX112" fmla="*/ 190500 w 3162300"/>
              <a:gd name="connsiteY112" fmla="*/ 4867275 h 5638800"/>
              <a:gd name="connsiteX113" fmla="*/ 180975 w 3162300"/>
              <a:gd name="connsiteY113" fmla="*/ 4962525 h 5638800"/>
              <a:gd name="connsiteX114" fmla="*/ 142875 w 3162300"/>
              <a:gd name="connsiteY114" fmla="*/ 5019675 h 5638800"/>
              <a:gd name="connsiteX115" fmla="*/ 114300 w 3162300"/>
              <a:gd name="connsiteY115" fmla="*/ 5076825 h 5638800"/>
              <a:gd name="connsiteX116" fmla="*/ 85725 w 3162300"/>
              <a:gd name="connsiteY116" fmla="*/ 5095875 h 5638800"/>
              <a:gd name="connsiteX117" fmla="*/ 57150 w 3162300"/>
              <a:gd name="connsiteY117" fmla="*/ 5153025 h 5638800"/>
              <a:gd name="connsiteX118" fmla="*/ 66675 w 3162300"/>
              <a:gd name="connsiteY118" fmla="*/ 5181600 h 5638800"/>
              <a:gd name="connsiteX119" fmla="*/ 104775 w 3162300"/>
              <a:gd name="connsiteY119" fmla="*/ 5343525 h 5638800"/>
              <a:gd name="connsiteX120" fmla="*/ 133350 w 3162300"/>
              <a:gd name="connsiteY120" fmla="*/ 5353050 h 5638800"/>
              <a:gd name="connsiteX121" fmla="*/ 171450 w 3162300"/>
              <a:gd name="connsiteY121" fmla="*/ 5438775 h 5638800"/>
              <a:gd name="connsiteX122" fmla="*/ 180975 w 3162300"/>
              <a:gd name="connsiteY122" fmla="*/ 5467350 h 5638800"/>
              <a:gd name="connsiteX123" fmla="*/ 142875 w 3162300"/>
              <a:gd name="connsiteY123" fmla="*/ 5524500 h 5638800"/>
              <a:gd name="connsiteX124" fmla="*/ 104775 w 3162300"/>
              <a:gd name="connsiteY124" fmla="*/ 5572125 h 5638800"/>
              <a:gd name="connsiteX125" fmla="*/ 38100 w 3162300"/>
              <a:gd name="connsiteY125" fmla="*/ 5638800 h 5638800"/>
              <a:gd name="connsiteX126" fmla="*/ 0 w 3162300"/>
              <a:gd name="connsiteY126" fmla="*/ 5591175 h 5638800"/>
              <a:gd name="connsiteX0" fmla="*/ 3162300 w 3162300"/>
              <a:gd name="connsiteY0" fmla="*/ 0 h 5638800"/>
              <a:gd name="connsiteX1" fmla="*/ 3133725 w 3162300"/>
              <a:gd name="connsiteY1" fmla="*/ 19050 h 5638800"/>
              <a:gd name="connsiteX2" fmla="*/ 3057525 w 3162300"/>
              <a:gd name="connsiteY2" fmla="*/ 104775 h 5638800"/>
              <a:gd name="connsiteX3" fmla="*/ 3000375 w 3162300"/>
              <a:gd name="connsiteY3" fmla="*/ 123825 h 5638800"/>
              <a:gd name="connsiteX4" fmla="*/ 2914650 w 3162300"/>
              <a:gd name="connsiteY4" fmla="*/ 171450 h 5638800"/>
              <a:gd name="connsiteX5" fmla="*/ 2867025 w 3162300"/>
              <a:gd name="connsiteY5" fmla="*/ 228600 h 5638800"/>
              <a:gd name="connsiteX6" fmla="*/ 2800350 w 3162300"/>
              <a:gd name="connsiteY6" fmla="*/ 314325 h 5638800"/>
              <a:gd name="connsiteX7" fmla="*/ 2771775 w 3162300"/>
              <a:gd name="connsiteY7" fmla="*/ 333375 h 5638800"/>
              <a:gd name="connsiteX8" fmla="*/ 2762250 w 3162300"/>
              <a:gd name="connsiteY8" fmla="*/ 361950 h 5638800"/>
              <a:gd name="connsiteX9" fmla="*/ 2714625 w 3162300"/>
              <a:gd name="connsiteY9" fmla="*/ 419100 h 5638800"/>
              <a:gd name="connsiteX10" fmla="*/ 2676525 w 3162300"/>
              <a:gd name="connsiteY10" fmla="*/ 466725 h 5638800"/>
              <a:gd name="connsiteX11" fmla="*/ 2638425 w 3162300"/>
              <a:gd name="connsiteY11" fmla="*/ 523875 h 5638800"/>
              <a:gd name="connsiteX12" fmla="*/ 2619375 w 3162300"/>
              <a:gd name="connsiteY12" fmla="*/ 552450 h 5638800"/>
              <a:gd name="connsiteX13" fmla="*/ 2600325 w 3162300"/>
              <a:gd name="connsiteY13" fmla="*/ 581025 h 5638800"/>
              <a:gd name="connsiteX14" fmla="*/ 2590800 w 3162300"/>
              <a:gd name="connsiteY14" fmla="*/ 676275 h 5638800"/>
              <a:gd name="connsiteX15" fmla="*/ 2581275 w 3162300"/>
              <a:gd name="connsiteY15" fmla="*/ 1009650 h 5638800"/>
              <a:gd name="connsiteX16" fmla="*/ 2543175 w 3162300"/>
              <a:gd name="connsiteY16" fmla="*/ 1114425 h 5638800"/>
              <a:gd name="connsiteX17" fmla="*/ 2524125 w 3162300"/>
              <a:gd name="connsiteY17" fmla="*/ 1171575 h 5638800"/>
              <a:gd name="connsiteX18" fmla="*/ 2514600 w 3162300"/>
              <a:gd name="connsiteY18" fmla="*/ 1200150 h 5638800"/>
              <a:gd name="connsiteX19" fmla="*/ 2524125 w 3162300"/>
              <a:gd name="connsiteY19" fmla="*/ 1266825 h 5638800"/>
              <a:gd name="connsiteX20" fmla="*/ 2543175 w 3162300"/>
              <a:gd name="connsiteY20" fmla="*/ 1343025 h 5638800"/>
              <a:gd name="connsiteX21" fmla="*/ 2552700 w 3162300"/>
              <a:gd name="connsiteY21" fmla="*/ 1409700 h 5638800"/>
              <a:gd name="connsiteX22" fmla="*/ 2581275 w 3162300"/>
              <a:gd name="connsiteY22" fmla="*/ 1504950 h 5638800"/>
              <a:gd name="connsiteX23" fmla="*/ 2590800 w 3162300"/>
              <a:gd name="connsiteY23" fmla="*/ 1533525 h 5638800"/>
              <a:gd name="connsiteX24" fmla="*/ 2600325 w 3162300"/>
              <a:gd name="connsiteY24" fmla="*/ 1562100 h 5638800"/>
              <a:gd name="connsiteX25" fmla="*/ 2667000 w 3162300"/>
              <a:gd name="connsiteY25" fmla="*/ 1647825 h 5638800"/>
              <a:gd name="connsiteX26" fmla="*/ 2638425 w 3162300"/>
              <a:gd name="connsiteY26" fmla="*/ 1838325 h 5638800"/>
              <a:gd name="connsiteX27" fmla="*/ 2609850 w 3162300"/>
              <a:gd name="connsiteY27" fmla="*/ 1857375 h 5638800"/>
              <a:gd name="connsiteX28" fmla="*/ 2571750 w 3162300"/>
              <a:gd name="connsiteY28" fmla="*/ 1876425 h 5638800"/>
              <a:gd name="connsiteX29" fmla="*/ 2495550 w 3162300"/>
              <a:gd name="connsiteY29" fmla="*/ 1924050 h 5638800"/>
              <a:gd name="connsiteX30" fmla="*/ 2438400 w 3162300"/>
              <a:gd name="connsiteY30" fmla="*/ 1962150 h 5638800"/>
              <a:gd name="connsiteX31" fmla="*/ 2381250 w 3162300"/>
              <a:gd name="connsiteY31" fmla="*/ 2047875 h 5638800"/>
              <a:gd name="connsiteX32" fmla="*/ 2362200 w 3162300"/>
              <a:gd name="connsiteY32" fmla="*/ 2076450 h 5638800"/>
              <a:gd name="connsiteX33" fmla="*/ 2333625 w 3162300"/>
              <a:gd name="connsiteY33" fmla="*/ 2095500 h 5638800"/>
              <a:gd name="connsiteX34" fmla="*/ 2305050 w 3162300"/>
              <a:gd name="connsiteY34" fmla="*/ 2152650 h 5638800"/>
              <a:gd name="connsiteX35" fmla="*/ 2295525 w 3162300"/>
              <a:gd name="connsiteY35" fmla="*/ 2181225 h 5638800"/>
              <a:gd name="connsiteX36" fmla="*/ 2276475 w 3162300"/>
              <a:gd name="connsiteY36" fmla="*/ 2209800 h 5638800"/>
              <a:gd name="connsiteX37" fmla="*/ 2257425 w 3162300"/>
              <a:gd name="connsiteY37" fmla="*/ 2266950 h 5638800"/>
              <a:gd name="connsiteX38" fmla="*/ 2190750 w 3162300"/>
              <a:gd name="connsiteY38" fmla="*/ 2352675 h 5638800"/>
              <a:gd name="connsiteX39" fmla="*/ 2181225 w 3162300"/>
              <a:gd name="connsiteY39" fmla="*/ 2381250 h 5638800"/>
              <a:gd name="connsiteX40" fmla="*/ 2095500 w 3162300"/>
              <a:gd name="connsiteY40" fmla="*/ 2457450 h 5638800"/>
              <a:gd name="connsiteX41" fmla="*/ 2047875 w 3162300"/>
              <a:gd name="connsiteY41" fmla="*/ 2495550 h 5638800"/>
              <a:gd name="connsiteX42" fmla="*/ 1933575 w 3162300"/>
              <a:gd name="connsiteY42" fmla="*/ 2543175 h 5638800"/>
              <a:gd name="connsiteX43" fmla="*/ 1876425 w 3162300"/>
              <a:gd name="connsiteY43" fmla="*/ 2562225 h 5638800"/>
              <a:gd name="connsiteX44" fmla="*/ 1819275 w 3162300"/>
              <a:gd name="connsiteY44" fmla="*/ 2600325 h 5638800"/>
              <a:gd name="connsiteX45" fmla="*/ 1800225 w 3162300"/>
              <a:gd name="connsiteY45" fmla="*/ 2628900 h 5638800"/>
              <a:gd name="connsiteX46" fmla="*/ 1743075 w 3162300"/>
              <a:gd name="connsiteY46" fmla="*/ 2667000 h 5638800"/>
              <a:gd name="connsiteX47" fmla="*/ 1695450 w 3162300"/>
              <a:gd name="connsiteY47" fmla="*/ 2724150 h 5638800"/>
              <a:gd name="connsiteX48" fmla="*/ 1647825 w 3162300"/>
              <a:gd name="connsiteY48" fmla="*/ 2838450 h 5638800"/>
              <a:gd name="connsiteX49" fmla="*/ 1619250 w 3162300"/>
              <a:gd name="connsiteY49" fmla="*/ 2857500 h 5638800"/>
              <a:gd name="connsiteX50" fmla="*/ 1619250 w 3162300"/>
              <a:gd name="connsiteY50" fmla="*/ 2981325 h 5638800"/>
              <a:gd name="connsiteX51" fmla="*/ 1609725 w 3162300"/>
              <a:gd name="connsiteY51" fmla="*/ 3086100 h 5638800"/>
              <a:gd name="connsiteX52" fmla="*/ 1581150 w 3162300"/>
              <a:gd name="connsiteY52" fmla="*/ 3105150 h 5638800"/>
              <a:gd name="connsiteX53" fmla="*/ 1571625 w 3162300"/>
              <a:gd name="connsiteY53" fmla="*/ 3181350 h 5638800"/>
              <a:gd name="connsiteX54" fmla="*/ 1562100 w 3162300"/>
              <a:gd name="connsiteY54" fmla="*/ 3267075 h 5638800"/>
              <a:gd name="connsiteX55" fmla="*/ 1476375 w 3162300"/>
              <a:gd name="connsiteY55" fmla="*/ 3257550 h 5638800"/>
              <a:gd name="connsiteX56" fmla="*/ 1419225 w 3162300"/>
              <a:gd name="connsiteY56" fmla="*/ 3209925 h 5638800"/>
              <a:gd name="connsiteX57" fmla="*/ 1390650 w 3162300"/>
              <a:gd name="connsiteY57" fmla="*/ 3200400 h 5638800"/>
              <a:gd name="connsiteX58" fmla="*/ 1362075 w 3162300"/>
              <a:gd name="connsiteY58" fmla="*/ 3171825 h 5638800"/>
              <a:gd name="connsiteX59" fmla="*/ 1304925 w 3162300"/>
              <a:gd name="connsiteY59" fmla="*/ 3133725 h 5638800"/>
              <a:gd name="connsiteX60" fmla="*/ 1276350 w 3162300"/>
              <a:gd name="connsiteY60" fmla="*/ 3114675 h 5638800"/>
              <a:gd name="connsiteX61" fmla="*/ 1247775 w 3162300"/>
              <a:gd name="connsiteY61" fmla="*/ 3086100 h 5638800"/>
              <a:gd name="connsiteX62" fmla="*/ 1190625 w 3162300"/>
              <a:gd name="connsiteY62" fmla="*/ 3067050 h 5638800"/>
              <a:gd name="connsiteX63" fmla="*/ 1047750 w 3162300"/>
              <a:gd name="connsiteY63" fmla="*/ 3086100 h 5638800"/>
              <a:gd name="connsiteX64" fmla="*/ 1019175 w 3162300"/>
              <a:gd name="connsiteY64" fmla="*/ 3095625 h 5638800"/>
              <a:gd name="connsiteX65" fmla="*/ 914400 w 3162300"/>
              <a:gd name="connsiteY65" fmla="*/ 3124200 h 5638800"/>
              <a:gd name="connsiteX66" fmla="*/ 885825 w 3162300"/>
              <a:gd name="connsiteY66" fmla="*/ 3152775 h 5638800"/>
              <a:gd name="connsiteX67" fmla="*/ 828675 w 3162300"/>
              <a:gd name="connsiteY67" fmla="*/ 3200400 h 5638800"/>
              <a:gd name="connsiteX68" fmla="*/ 809625 w 3162300"/>
              <a:gd name="connsiteY68" fmla="*/ 3238500 h 5638800"/>
              <a:gd name="connsiteX69" fmla="*/ 800100 w 3162300"/>
              <a:gd name="connsiteY69" fmla="*/ 3314700 h 5638800"/>
              <a:gd name="connsiteX70" fmla="*/ 790575 w 3162300"/>
              <a:gd name="connsiteY70" fmla="*/ 3400425 h 5638800"/>
              <a:gd name="connsiteX71" fmla="*/ 781050 w 3162300"/>
              <a:gd name="connsiteY71" fmla="*/ 3457575 h 5638800"/>
              <a:gd name="connsiteX72" fmla="*/ 704850 w 3162300"/>
              <a:gd name="connsiteY72" fmla="*/ 3448050 h 5638800"/>
              <a:gd name="connsiteX73" fmla="*/ 657225 w 3162300"/>
              <a:gd name="connsiteY73" fmla="*/ 3400425 h 5638800"/>
              <a:gd name="connsiteX74" fmla="*/ 628650 w 3162300"/>
              <a:gd name="connsiteY74" fmla="*/ 3390900 h 5638800"/>
              <a:gd name="connsiteX75" fmla="*/ 571500 w 3162300"/>
              <a:gd name="connsiteY75" fmla="*/ 3333750 h 5638800"/>
              <a:gd name="connsiteX76" fmla="*/ 552450 w 3162300"/>
              <a:gd name="connsiteY76" fmla="*/ 3305175 h 5638800"/>
              <a:gd name="connsiteX77" fmla="*/ 542925 w 3162300"/>
              <a:gd name="connsiteY77" fmla="*/ 3276600 h 5638800"/>
              <a:gd name="connsiteX78" fmla="*/ 447675 w 3162300"/>
              <a:gd name="connsiteY78" fmla="*/ 3209925 h 5638800"/>
              <a:gd name="connsiteX79" fmla="*/ 352425 w 3162300"/>
              <a:gd name="connsiteY79" fmla="*/ 3228975 h 5638800"/>
              <a:gd name="connsiteX80" fmla="*/ 323850 w 3162300"/>
              <a:gd name="connsiteY80" fmla="*/ 3257550 h 5638800"/>
              <a:gd name="connsiteX81" fmla="*/ 295275 w 3162300"/>
              <a:gd name="connsiteY81" fmla="*/ 3276600 h 5638800"/>
              <a:gd name="connsiteX82" fmla="*/ 266700 w 3162300"/>
              <a:gd name="connsiteY82" fmla="*/ 3267075 h 5638800"/>
              <a:gd name="connsiteX83" fmla="*/ 209550 w 3162300"/>
              <a:gd name="connsiteY83" fmla="*/ 3228975 h 5638800"/>
              <a:gd name="connsiteX84" fmla="*/ 152400 w 3162300"/>
              <a:gd name="connsiteY84" fmla="*/ 3209925 h 5638800"/>
              <a:gd name="connsiteX85" fmla="*/ 104775 w 3162300"/>
              <a:gd name="connsiteY85" fmla="*/ 3219450 h 5638800"/>
              <a:gd name="connsiteX86" fmla="*/ 76200 w 3162300"/>
              <a:gd name="connsiteY86" fmla="*/ 3228975 h 5638800"/>
              <a:gd name="connsiteX87" fmla="*/ 66675 w 3162300"/>
              <a:gd name="connsiteY87" fmla="*/ 3257550 h 5638800"/>
              <a:gd name="connsiteX88" fmla="*/ 47625 w 3162300"/>
              <a:gd name="connsiteY88" fmla="*/ 3286125 h 5638800"/>
              <a:gd name="connsiteX89" fmla="*/ 66675 w 3162300"/>
              <a:gd name="connsiteY89" fmla="*/ 3590925 h 5638800"/>
              <a:gd name="connsiteX90" fmla="*/ 85725 w 3162300"/>
              <a:gd name="connsiteY90" fmla="*/ 3657600 h 5638800"/>
              <a:gd name="connsiteX91" fmla="*/ 104775 w 3162300"/>
              <a:gd name="connsiteY91" fmla="*/ 3686175 h 5638800"/>
              <a:gd name="connsiteX92" fmla="*/ 114300 w 3162300"/>
              <a:gd name="connsiteY92" fmla="*/ 3714750 h 5638800"/>
              <a:gd name="connsiteX93" fmla="*/ 133350 w 3162300"/>
              <a:gd name="connsiteY93" fmla="*/ 3743325 h 5638800"/>
              <a:gd name="connsiteX94" fmla="*/ 152400 w 3162300"/>
              <a:gd name="connsiteY94" fmla="*/ 3800475 h 5638800"/>
              <a:gd name="connsiteX95" fmla="*/ 171450 w 3162300"/>
              <a:gd name="connsiteY95" fmla="*/ 3838575 h 5638800"/>
              <a:gd name="connsiteX96" fmla="*/ 161925 w 3162300"/>
              <a:gd name="connsiteY96" fmla="*/ 3990975 h 5638800"/>
              <a:gd name="connsiteX97" fmla="*/ 152400 w 3162300"/>
              <a:gd name="connsiteY97" fmla="*/ 4029075 h 5638800"/>
              <a:gd name="connsiteX98" fmla="*/ 161925 w 3162300"/>
              <a:gd name="connsiteY98" fmla="*/ 4171950 h 5638800"/>
              <a:gd name="connsiteX99" fmla="*/ 200025 w 3162300"/>
              <a:gd name="connsiteY99" fmla="*/ 4257675 h 5638800"/>
              <a:gd name="connsiteX100" fmla="*/ 238125 w 3162300"/>
              <a:gd name="connsiteY100" fmla="*/ 4314825 h 5638800"/>
              <a:gd name="connsiteX101" fmla="*/ 257175 w 3162300"/>
              <a:gd name="connsiteY101" fmla="*/ 4371975 h 5638800"/>
              <a:gd name="connsiteX102" fmla="*/ 342900 w 3162300"/>
              <a:gd name="connsiteY102" fmla="*/ 4419600 h 5638800"/>
              <a:gd name="connsiteX103" fmla="*/ 333375 w 3162300"/>
              <a:gd name="connsiteY103" fmla="*/ 4533900 h 5638800"/>
              <a:gd name="connsiteX104" fmla="*/ 304800 w 3162300"/>
              <a:gd name="connsiteY104" fmla="*/ 4552950 h 5638800"/>
              <a:gd name="connsiteX105" fmla="*/ 276225 w 3162300"/>
              <a:gd name="connsiteY105" fmla="*/ 4581525 h 5638800"/>
              <a:gd name="connsiteX106" fmla="*/ 238125 w 3162300"/>
              <a:gd name="connsiteY106" fmla="*/ 4638675 h 5638800"/>
              <a:gd name="connsiteX107" fmla="*/ 219075 w 3162300"/>
              <a:gd name="connsiteY107" fmla="*/ 4667250 h 5638800"/>
              <a:gd name="connsiteX108" fmla="*/ 190500 w 3162300"/>
              <a:gd name="connsiteY108" fmla="*/ 4676775 h 5638800"/>
              <a:gd name="connsiteX109" fmla="*/ 152400 w 3162300"/>
              <a:gd name="connsiteY109" fmla="*/ 4733925 h 5638800"/>
              <a:gd name="connsiteX110" fmla="*/ 161925 w 3162300"/>
              <a:gd name="connsiteY110" fmla="*/ 4762500 h 5638800"/>
              <a:gd name="connsiteX111" fmla="*/ 190500 w 3162300"/>
              <a:gd name="connsiteY111" fmla="*/ 4867275 h 5638800"/>
              <a:gd name="connsiteX112" fmla="*/ 180975 w 3162300"/>
              <a:gd name="connsiteY112" fmla="*/ 4962525 h 5638800"/>
              <a:gd name="connsiteX113" fmla="*/ 142875 w 3162300"/>
              <a:gd name="connsiteY113" fmla="*/ 5019675 h 5638800"/>
              <a:gd name="connsiteX114" fmla="*/ 114300 w 3162300"/>
              <a:gd name="connsiteY114" fmla="*/ 5076825 h 5638800"/>
              <a:gd name="connsiteX115" fmla="*/ 85725 w 3162300"/>
              <a:gd name="connsiteY115" fmla="*/ 5095875 h 5638800"/>
              <a:gd name="connsiteX116" fmla="*/ 57150 w 3162300"/>
              <a:gd name="connsiteY116" fmla="*/ 5153025 h 5638800"/>
              <a:gd name="connsiteX117" fmla="*/ 66675 w 3162300"/>
              <a:gd name="connsiteY117" fmla="*/ 5181600 h 5638800"/>
              <a:gd name="connsiteX118" fmla="*/ 104775 w 3162300"/>
              <a:gd name="connsiteY118" fmla="*/ 5343525 h 5638800"/>
              <a:gd name="connsiteX119" fmla="*/ 133350 w 3162300"/>
              <a:gd name="connsiteY119" fmla="*/ 5353050 h 5638800"/>
              <a:gd name="connsiteX120" fmla="*/ 171450 w 3162300"/>
              <a:gd name="connsiteY120" fmla="*/ 5438775 h 5638800"/>
              <a:gd name="connsiteX121" fmla="*/ 180975 w 3162300"/>
              <a:gd name="connsiteY121" fmla="*/ 5467350 h 5638800"/>
              <a:gd name="connsiteX122" fmla="*/ 142875 w 3162300"/>
              <a:gd name="connsiteY122" fmla="*/ 5524500 h 5638800"/>
              <a:gd name="connsiteX123" fmla="*/ 104775 w 3162300"/>
              <a:gd name="connsiteY123" fmla="*/ 5572125 h 5638800"/>
              <a:gd name="connsiteX124" fmla="*/ 38100 w 3162300"/>
              <a:gd name="connsiteY124" fmla="*/ 5638800 h 5638800"/>
              <a:gd name="connsiteX125" fmla="*/ 0 w 3162300"/>
              <a:gd name="connsiteY125" fmla="*/ 5591175 h 5638800"/>
              <a:gd name="connsiteX0" fmla="*/ 3162300 w 3162300"/>
              <a:gd name="connsiteY0" fmla="*/ 330647 h 5969447"/>
              <a:gd name="connsiteX1" fmla="*/ 3133725 w 3162300"/>
              <a:gd name="connsiteY1" fmla="*/ 349697 h 5969447"/>
              <a:gd name="connsiteX2" fmla="*/ 3057525 w 3162300"/>
              <a:gd name="connsiteY2" fmla="*/ 435422 h 5969447"/>
              <a:gd name="connsiteX3" fmla="*/ 3000375 w 3162300"/>
              <a:gd name="connsiteY3" fmla="*/ 454472 h 5969447"/>
              <a:gd name="connsiteX4" fmla="*/ 2914650 w 3162300"/>
              <a:gd name="connsiteY4" fmla="*/ 502097 h 5969447"/>
              <a:gd name="connsiteX5" fmla="*/ 2867025 w 3162300"/>
              <a:gd name="connsiteY5" fmla="*/ 559247 h 5969447"/>
              <a:gd name="connsiteX6" fmla="*/ 2800350 w 3162300"/>
              <a:gd name="connsiteY6" fmla="*/ 644972 h 5969447"/>
              <a:gd name="connsiteX7" fmla="*/ 2771775 w 3162300"/>
              <a:gd name="connsiteY7" fmla="*/ 664022 h 5969447"/>
              <a:gd name="connsiteX8" fmla="*/ 2762250 w 3162300"/>
              <a:gd name="connsiteY8" fmla="*/ 692597 h 5969447"/>
              <a:gd name="connsiteX9" fmla="*/ 2714625 w 3162300"/>
              <a:gd name="connsiteY9" fmla="*/ 749747 h 5969447"/>
              <a:gd name="connsiteX10" fmla="*/ 2676525 w 3162300"/>
              <a:gd name="connsiteY10" fmla="*/ 797372 h 5969447"/>
              <a:gd name="connsiteX11" fmla="*/ 2638425 w 3162300"/>
              <a:gd name="connsiteY11" fmla="*/ 854522 h 5969447"/>
              <a:gd name="connsiteX12" fmla="*/ 2619375 w 3162300"/>
              <a:gd name="connsiteY12" fmla="*/ 883097 h 5969447"/>
              <a:gd name="connsiteX13" fmla="*/ 2600325 w 3162300"/>
              <a:gd name="connsiteY13" fmla="*/ 911672 h 5969447"/>
              <a:gd name="connsiteX14" fmla="*/ 2590800 w 3162300"/>
              <a:gd name="connsiteY14" fmla="*/ 1006922 h 5969447"/>
              <a:gd name="connsiteX15" fmla="*/ 2581275 w 3162300"/>
              <a:gd name="connsiteY15" fmla="*/ 1340297 h 5969447"/>
              <a:gd name="connsiteX16" fmla="*/ 2543175 w 3162300"/>
              <a:gd name="connsiteY16" fmla="*/ 1445072 h 5969447"/>
              <a:gd name="connsiteX17" fmla="*/ 2524125 w 3162300"/>
              <a:gd name="connsiteY17" fmla="*/ 1502222 h 5969447"/>
              <a:gd name="connsiteX18" fmla="*/ 2514600 w 3162300"/>
              <a:gd name="connsiteY18" fmla="*/ 1530797 h 5969447"/>
              <a:gd name="connsiteX19" fmla="*/ 2524125 w 3162300"/>
              <a:gd name="connsiteY19" fmla="*/ 1597472 h 5969447"/>
              <a:gd name="connsiteX20" fmla="*/ 2543175 w 3162300"/>
              <a:gd name="connsiteY20" fmla="*/ 1673672 h 5969447"/>
              <a:gd name="connsiteX21" fmla="*/ 2552700 w 3162300"/>
              <a:gd name="connsiteY21" fmla="*/ 1740347 h 5969447"/>
              <a:gd name="connsiteX22" fmla="*/ 2581275 w 3162300"/>
              <a:gd name="connsiteY22" fmla="*/ 1835597 h 5969447"/>
              <a:gd name="connsiteX23" fmla="*/ 2590800 w 3162300"/>
              <a:gd name="connsiteY23" fmla="*/ 1864172 h 5969447"/>
              <a:gd name="connsiteX24" fmla="*/ 2600325 w 3162300"/>
              <a:gd name="connsiteY24" fmla="*/ 1892747 h 5969447"/>
              <a:gd name="connsiteX25" fmla="*/ 2667000 w 3162300"/>
              <a:gd name="connsiteY25" fmla="*/ 1978472 h 5969447"/>
              <a:gd name="connsiteX26" fmla="*/ 2638425 w 3162300"/>
              <a:gd name="connsiteY26" fmla="*/ 2168972 h 5969447"/>
              <a:gd name="connsiteX27" fmla="*/ 2609850 w 3162300"/>
              <a:gd name="connsiteY27" fmla="*/ 2188022 h 5969447"/>
              <a:gd name="connsiteX28" fmla="*/ 2571750 w 3162300"/>
              <a:gd name="connsiteY28" fmla="*/ 2207072 h 5969447"/>
              <a:gd name="connsiteX29" fmla="*/ 2495550 w 3162300"/>
              <a:gd name="connsiteY29" fmla="*/ 2254697 h 5969447"/>
              <a:gd name="connsiteX30" fmla="*/ 2438400 w 3162300"/>
              <a:gd name="connsiteY30" fmla="*/ 2292797 h 5969447"/>
              <a:gd name="connsiteX31" fmla="*/ 2381250 w 3162300"/>
              <a:gd name="connsiteY31" fmla="*/ 2378522 h 5969447"/>
              <a:gd name="connsiteX32" fmla="*/ 2362200 w 3162300"/>
              <a:gd name="connsiteY32" fmla="*/ 2407097 h 5969447"/>
              <a:gd name="connsiteX33" fmla="*/ 2333625 w 3162300"/>
              <a:gd name="connsiteY33" fmla="*/ 2426147 h 5969447"/>
              <a:gd name="connsiteX34" fmla="*/ 2305050 w 3162300"/>
              <a:gd name="connsiteY34" fmla="*/ 2483297 h 5969447"/>
              <a:gd name="connsiteX35" fmla="*/ 2295525 w 3162300"/>
              <a:gd name="connsiteY35" fmla="*/ 2511872 h 5969447"/>
              <a:gd name="connsiteX36" fmla="*/ 2276475 w 3162300"/>
              <a:gd name="connsiteY36" fmla="*/ 2540447 h 5969447"/>
              <a:gd name="connsiteX37" fmla="*/ 2257425 w 3162300"/>
              <a:gd name="connsiteY37" fmla="*/ 2597597 h 5969447"/>
              <a:gd name="connsiteX38" fmla="*/ 2190750 w 3162300"/>
              <a:gd name="connsiteY38" fmla="*/ 2683322 h 5969447"/>
              <a:gd name="connsiteX39" fmla="*/ 2181225 w 3162300"/>
              <a:gd name="connsiteY39" fmla="*/ 2711897 h 5969447"/>
              <a:gd name="connsiteX40" fmla="*/ 2095500 w 3162300"/>
              <a:gd name="connsiteY40" fmla="*/ 2788097 h 5969447"/>
              <a:gd name="connsiteX41" fmla="*/ 2047875 w 3162300"/>
              <a:gd name="connsiteY41" fmla="*/ 2826197 h 5969447"/>
              <a:gd name="connsiteX42" fmla="*/ 1933575 w 3162300"/>
              <a:gd name="connsiteY42" fmla="*/ 2873822 h 5969447"/>
              <a:gd name="connsiteX43" fmla="*/ 1876425 w 3162300"/>
              <a:gd name="connsiteY43" fmla="*/ 2892872 h 5969447"/>
              <a:gd name="connsiteX44" fmla="*/ 1819275 w 3162300"/>
              <a:gd name="connsiteY44" fmla="*/ 2930972 h 5969447"/>
              <a:gd name="connsiteX45" fmla="*/ 1800225 w 3162300"/>
              <a:gd name="connsiteY45" fmla="*/ 2959547 h 5969447"/>
              <a:gd name="connsiteX46" fmla="*/ 1743075 w 3162300"/>
              <a:gd name="connsiteY46" fmla="*/ 2997647 h 5969447"/>
              <a:gd name="connsiteX47" fmla="*/ 1695450 w 3162300"/>
              <a:gd name="connsiteY47" fmla="*/ 3054797 h 5969447"/>
              <a:gd name="connsiteX48" fmla="*/ 1647825 w 3162300"/>
              <a:gd name="connsiteY48" fmla="*/ 3169097 h 5969447"/>
              <a:gd name="connsiteX49" fmla="*/ 1619250 w 3162300"/>
              <a:gd name="connsiteY49" fmla="*/ 3188147 h 5969447"/>
              <a:gd name="connsiteX50" fmla="*/ 1619250 w 3162300"/>
              <a:gd name="connsiteY50" fmla="*/ 3311972 h 5969447"/>
              <a:gd name="connsiteX51" fmla="*/ 1609725 w 3162300"/>
              <a:gd name="connsiteY51" fmla="*/ 3416747 h 5969447"/>
              <a:gd name="connsiteX52" fmla="*/ 1581150 w 3162300"/>
              <a:gd name="connsiteY52" fmla="*/ 3435797 h 5969447"/>
              <a:gd name="connsiteX53" fmla="*/ 1571625 w 3162300"/>
              <a:gd name="connsiteY53" fmla="*/ 3511997 h 5969447"/>
              <a:gd name="connsiteX54" fmla="*/ 1562100 w 3162300"/>
              <a:gd name="connsiteY54" fmla="*/ 3597722 h 5969447"/>
              <a:gd name="connsiteX55" fmla="*/ 1476375 w 3162300"/>
              <a:gd name="connsiteY55" fmla="*/ 3588197 h 5969447"/>
              <a:gd name="connsiteX56" fmla="*/ 1419225 w 3162300"/>
              <a:gd name="connsiteY56" fmla="*/ 3540572 h 5969447"/>
              <a:gd name="connsiteX57" fmla="*/ 1390650 w 3162300"/>
              <a:gd name="connsiteY57" fmla="*/ 3531047 h 5969447"/>
              <a:gd name="connsiteX58" fmla="*/ 1362075 w 3162300"/>
              <a:gd name="connsiteY58" fmla="*/ 3502472 h 5969447"/>
              <a:gd name="connsiteX59" fmla="*/ 1304925 w 3162300"/>
              <a:gd name="connsiteY59" fmla="*/ 3464372 h 5969447"/>
              <a:gd name="connsiteX60" fmla="*/ 1276350 w 3162300"/>
              <a:gd name="connsiteY60" fmla="*/ 3445322 h 5969447"/>
              <a:gd name="connsiteX61" fmla="*/ 1247775 w 3162300"/>
              <a:gd name="connsiteY61" fmla="*/ 3416747 h 5969447"/>
              <a:gd name="connsiteX62" fmla="*/ 1190625 w 3162300"/>
              <a:gd name="connsiteY62" fmla="*/ 3397697 h 5969447"/>
              <a:gd name="connsiteX63" fmla="*/ 1047750 w 3162300"/>
              <a:gd name="connsiteY63" fmla="*/ 3416747 h 5969447"/>
              <a:gd name="connsiteX64" fmla="*/ 1019175 w 3162300"/>
              <a:gd name="connsiteY64" fmla="*/ 3426272 h 5969447"/>
              <a:gd name="connsiteX65" fmla="*/ 914400 w 3162300"/>
              <a:gd name="connsiteY65" fmla="*/ 3454847 h 5969447"/>
              <a:gd name="connsiteX66" fmla="*/ 885825 w 3162300"/>
              <a:gd name="connsiteY66" fmla="*/ 3483422 h 5969447"/>
              <a:gd name="connsiteX67" fmla="*/ 828675 w 3162300"/>
              <a:gd name="connsiteY67" fmla="*/ 3531047 h 5969447"/>
              <a:gd name="connsiteX68" fmla="*/ 809625 w 3162300"/>
              <a:gd name="connsiteY68" fmla="*/ 3569147 h 5969447"/>
              <a:gd name="connsiteX69" fmla="*/ 800100 w 3162300"/>
              <a:gd name="connsiteY69" fmla="*/ 3645347 h 5969447"/>
              <a:gd name="connsiteX70" fmla="*/ 790575 w 3162300"/>
              <a:gd name="connsiteY70" fmla="*/ 3731072 h 5969447"/>
              <a:gd name="connsiteX71" fmla="*/ 781050 w 3162300"/>
              <a:gd name="connsiteY71" fmla="*/ 3788222 h 5969447"/>
              <a:gd name="connsiteX72" fmla="*/ 704850 w 3162300"/>
              <a:gd name="connsiteY72" fmla="*/ 3778697 h 5969447"/>
              <a:gd name="connsiteX73" fmla="*/ 657225 w 3162300"/>
              <a:gd name="connsiteY73" fmla="*/ 3731072 h 5969447"/>
              <a:gd name="connsiteX74" fmla="*/ 628650 w 3162300"/>
              <a:gd name="connsiteY74" fmla="*/ 3721547 h 5969447"/>
              <a:gd name="connsiteX75" fmla="*/ 571500 w 3162300"/>
              <a:gd name="connsiteY75" fmla="*/ 3664397 h 5969447"/>
              <a:gd name="connsiteX76" fmla="*/ 552450 w 3162300"/>
              <a:gd name="connsiteY76" fmla="*/ 3635822 h 5969447"/>
              <a:gd name="connsiteX77" fmla="*/ 542925 w 3162300"/>
              <a:gd name="connsiteY77" fmla="*/ 3607247 h 5969447"/>
              <a:gd name="connsiteX78" fmla="*/ 447675 w 3162300"/>
              <a:gd name="connsiteY78" fmla="*/ 3540572 h 5969447"/>
              <a:gd name="connsiteX79" fmla="*/ 352425 w 3162300"/>
              <a:gd name="connsiteY79" fmla="*/ 3559622 h 5969447"/>
              <a:gd name="connsiteX80" fmla="*/ 323850 w 3162300"/>
              <a:gd name="connsiteY80" fmla="*/ 3588197 h 5969447"/>
              <a:gd name="connsiteX81" fmla="*/ 295275 w 3162300"/>
              <a:gd name="connsiteY81" fmla="*/ 3607247 h 5969447"/>
              <a:gd name="connsiteX82" fmla="*/ 266700 w 3162300"/>
              <a:gd name="connsiteY82" fmla="*/ 3597722 h 5969447"/>
              <a:gd name="connsiteX83" fmla="*/ 209550 w 3162300"/>
              <a:gd name="connsiteY83" fmla="*/ 3559622 h 5969447"/>
              <a:gd name="connsiteX84" fmla="*/ 152400 w 3162300"/>
              <a:gd name="connsiteY84" fmla="*/ 3540572 h 5969447"/>
              <a:gd name="connsiteX85" fmla="*/ 104775 w 3162300"/>
              <a:gd name="connsiteY85" fmla="*/ 3550097 h 5969447"/>
              <a:gd name="connsiteX86" fmla="*/ 76200 w 3162300"/>
              <a:gd name="connsiteY86" fmla="*/ 3559622 h 5969447"/>
              <a:gd name="connsiteX87" fmla="*/ 66675 w 3162300"/>
              <a:gd name="connsiteY87" fmla="*/ 3588197 h 5969447"/>
              <a:gd name="connsiteX88" fmla="*/ 47625 w 3162300"/>
              <a:gd name="connsiteY88" fmla="*/ 3616772 h 5969447"/>
              <a:gd name="connsiteX89" fmla="*/ 66675 w 3162300"/>
              <a:gd name="connsiteY89" fmla="*/ 3921572 h 5969447"/>
              <a:gd name="connsiteX90" fmla="*/ 85725 w 3162300"/>
              <a:gd name="connsiteY90" fmla="*/ 3988247 h 5969447"/>
              <a:gd name="connsiteX91" fmla="*/ 104775 w 3162300"/>
              <a:gd name="connsiteY91" fmla="*/ 4016822 h 5969447"/>
              <a:gd name="connsiteX92" fmla="*/ 114300 w 3162300"/>
              <a:gd name="connsiteY92" fmla="*/ 4045397 h 5969447"/>
              <a:gd name="connsiteX93" fmla="*/ 133350 w 3162300"/>
              <a:gd name="connsiteY93" fmla="*/ 4073972 h 5969447"/>
              <a:gd name="connsiteX94" fmla="*/ 152400 w 3162300"/>
              <a:gd name="connsiteY94" fmla="*/ 4131122 h 5969447"/>
              <a:gd name="connsiteX95" fmla="*/ 171450 w 3162300"/>
              <a:gd name="connsiteY95" fmla="*/ 4169222 h 5969447"/>
              <a:gd name="connsiteX96" fmla="*/ 161925 w 3162300"/>
              <a:gd name="connsiteY96" fmla="*/ 4321622 h 5969447"/>
              <a:gd name="connsiteX97" fmla="*/ 152400 w 3162300"/>
              <a:gd name="connsiteY97" fmla="*/ 4359722 h 5969447"/>
              <a:gd name="connsiteX98" fmla="*/ 161925 w 3162300"/>
              <a:gd name="connsiteY98" fmla="*/ 4502597 h 5969447"/>
              <a:gd name="connsiteX99" fmla="*/ 200025 w 3162300"/>
              <a:gd name="connsiteY99" fmla="*/ 4588322 h 5969447"/>
              <a:gd name="connsiteX100" fmla="*/ 238125 w 3162300"/>
              <a:gd name="connsiteY100" fmla="*/ 4645472 h 5969447"/>
              <a:gd name="connsiteX101" fmla="*/ 257175 w 3162300"/>
              <a:gd name="connsiteY101" fmla="*/ 4702622 h 5969447"/>
              <a:gd name="connsiteX102" fmla="*/ 342900 w 3162300"/>
              <a:gd name="connsiteY102" fmla="*/ 4750247 h 5969447"/>
              <a:gd name="connsiteX103" fmla="*/ 333375 w 3162300"/>
              <a:gd name="connsiteY103" fmla="*/ 4864547 h 5969447"/>
              <a:gd name="connsiteX104" fmla="*/ 304800 w 3162300"/>
              <a:gd name="connsiteY104" fmla="*/ 4883597 h 5969447"/>
              <a:gd name="connsiteX105" fmla="*/ 276225 w 3162300"/>
              <a:gd name="connsiteY105" fmla="*/ 4912172 h 5969447"/>
              <a:gd name="connsiteX106" fmla="*/ 238125 w 3162300"/>
              <a:gd name="connsiteY106" fmla="*/ 4969322 h 5969447"/>
              <a:gd name="connsiteX107" fmla="*/ 219075 w 3162300"/>
              <a:gd name="connsiteY107" fmla="*/ 4997897 h 5969447"/>
              <a:gd name="connsiteX108" fmla="*/ 190500 w 3162300"/>
              <a:gd name="connsiteY108" fmla="*/ 5007422 h 5969447"/>
              <a:gd name="connsiteX109" fmla="*/ 152400 w 3162300"/>
              <a:gd name="connsiteY109" fmla="*/ 5064572 h 5969447"/>
              <a:gd name="connsiteX110" fmla="*/ 161925 w 3162300"/>
              <a:gd name="connsiteY110" fmla="*/ 5093147 h 5969447"/>
              <a:gd name="connsiteX111" fmla="*/ 190500 w 3162300"/>
              <a:gd name="connsiteY111" fmla="*/ 5197922 h 5969447"/>
              <a:gd name="connsiteX112" fmla="*/ 180975 w 3162300"/>
              <a:gd name="connsiteY112" fmla="*/ 5293172 h 5969447"/>
              <a:gd name="connsiteX113" fmla="*/ 142875 w 3162300"/>
              <a:gd name="connsiteY113" fmla="*/ 5350322 h 5969447"/>
              <a:gd name="connsiteX114" fmla="*/ 114300 w 3162300"/>
              <a:gd name="connsiteY114" fmla="*/ 5407472 h 5969447"/>
              <a:gd name="connsiteX115" fmla="*/ 85725 w 3162300"/>
              <a:gd name="connsiteY115" fmla="*/ 5426522 h 5969447"/>
              <a:gd name="connsiteX116" fmla="*/ 57150 w 3162300"/>
              <a:gd name="connsiteY116" fmla="*/ 5483672 h 5969447"/>
              <a:gd name="connsiteX117" fmla="*/ 66675 w 3162300"/>
              <a:gd name="connsiteY117" fmla="*/ 5512247 h 5969447"/>
              <a:gd name="connsiteX118" fmla="*/ 104775 w 3162300"/>
              <a:gd name="connsiteY118" fmla="*/ 5674172 h 5969447"/>
              <a:gd name="connsiteX119" fmla="*/ 133350 w 3162300"/>
              <a:gd name="connsiteY119" fmla="*/ 5683697 h 5969447"/>
              <a:gd name="connsiteX120" fmla="*/ 171450 w 3162300"/>
              <a:gd name="connsiteY120" fmla="*/ 5769422 h 5969447"/>
              <a:gd name="connsiteX121" fmla="*/ 180975 w 3162300"/>
              <a:gd name="connsiteY121" fmla="*/ 5797997 h 5969447"/>
              <a:gd name="connsiteX122" fmla="*/ 142875 w 3162300"/>
              <a:gd name="connsiteY122" fmla="*/ 5855147 h 5969447"/>
              <a:gd name="connsiteX123" fmla="*/ 104775 w 3162300"/>
              <a:gd name="connsiteY123" fmla="*/ 5902772 h 5969447"/>
              <a:gd name="connsiteX124" fmla="*/ 38100 w 3162300"/>
              <a:gd name="connsiteY124" fmla="*/ 5969447 h 5969447"/>
              <a:gd name="connsiteX125" fmla="*/ 0 w 3162300"/>
              <a:gd name="connsiteY125" fmla="*/ 5921822 h 5969447"/>
              <a:gd name="connsiteX0" fmla="*/ 2705100 w 3141820"/>
              <a:gd name="connsiteY0" fmla="*/ 330647 h 6045647"/>
              <a:gd name="connsiteX1" fmla="*/ 3133725 w 3141820"/>
              <a:gd name="connsiteY1" fmla="*/ 425897 h 6045647"/>
              <a:gd name="connsiteX2" fmla="*/ 3057525 w 3141820"/>
              <a:gd name="connsiteY2" fmla="*/ 511622 h 6045647"/>
              <a:gd name="connsiteX3" fmla="*/ 3000375 w 3141820"/>
              <a:gd name="connsiteY3" fmla="*/ 530672 h 6045647"/>
              <a:gd name="connsiteX4" fmla="*/ 2914650 w 3141820"/>
              <a:gd name="connsiteY4" fmla="*/ 578297 h 6045647"/>
              <a:gd name="connsiteX5" fmla="*/ 2867025 w 3141820"/>
              <a:gd name="connsiteY5" fmla="*/ 635447 h 6045647"/>
              <a:gd name="connsiteX6" fmla="*/ 2800350 w 3141820"/>
              <a:gd name="connsiteY6" fmla="*/ 721172 h 6045647"/>
              <a:gd name="connsiteX7" fmla="*/ 2771775 w 3141820"/>
              <a:gd name="connsiteY7" fmla="*/ 740222 h 6045647"/>
              <a:gd name="connsiteX8" fmla="*/ 2762250 w 3141820"/>
              <a:gd name="connsiteY8" fmla="*/ 768797 h 6045647"/>
              <a:gd name="connsiteX9" fmla="*/ 2714625 w 3141820"/>
              <a:gd name="connsiteY9" fmla="*/ 825947 h 6045647"/>
              <a:gd name="connsiteX10" fmla="*/ 2676525 w 3141820"/>
              <a:gd name="connsiteY10" fmla="*/ 873572 h 6045647"/>
              <a:gd name="connsiteX11" fmla="*/ 2638425 w 3141820"/>
              <a:gd name="connsiteY11" fmla="*/ 930722 h 6045647"/>
              <a:gd name="connsiteX12" fmla="*/ 2619375 w 3141820"/>
              <a:gd name="connsiteY12" fmla="*/ 959297 h 6045647"/>
              <a:gd name="connsiteX13" fmla="*/ 2600325 w 3141820"/>
              <a:gd name="connsiteY13" fmla="*/ 987872 h 6045647"/>
              <a:gd name="connsiteX14" fmla="*/ 2590800 w 3141820"/>
              <a:gd name="connsiteY14" fmla="*/ 1083122 h 6045647"/>
              <a:gd name="connsiteX15" fmla="*/ 2581275 w 3141820"/>
              <a:gd name="connsiteY15" fmla="*/ 1416497 h 6045647"/>
              <a:gd name="connsiteX16" fmla="*/ 2543175 w 3141820"/>
              <a:gd name="connsiteY16" fmla="*/ 1521272 h 6045647"/>
              <a:gd name="connsiteX17" fmla="*/ 2524125 w 3141820"/>
              <a:gd name="connsiteY17" fmla="*/ 1578422 h 6045647"/>
              <a:gd name="connsiteX18" fmla="*/ 2514600 w 3141820"/>
              <a:gd name="connsiteY18" fmla="*/ 1606997 h 6045647"/>
              <a:gd name="connsiteX19" fmla="*/ 2524125 w 3141820"/>
              <a:gd name="connsiteY19" fmla="*/ 1673672 h 6045647"/>
              <a:gd name="connsiteX20" fmla="*/ 2543175 w 3141820"/>
              <a:gd name="connsiteY20" fmla="*/ 1749872 h 6045647"/>
              <a:gd name="connsiteX21" fmla="*/ 2552700 w 3141820"/>
              <a:gd name="connsiteY21" fmla="*/ 1816547 h 6045647"/>
              <a:gd name="connsiteX22" fmla="*/ 2581275 w 3141820"/>
              <a:gd name="connsiteY22" fmla="*/ 1911797 h 6045647"/>
              <a:gd name="connsiteX23" fmla="*/ 2590800 w 3141820"/>
              <a:gd name="connsiteY23" fmla="*/ 1940372 h 6045647"/>
              <a:gd name="connsiteX24" fmla="*/ 2600325 w 3141820"/>
              <a:gd name="connsiteY24" fmla="*/ 1968947 h 6045647"/>
              <a:gd name="connsiteX25" fmla="*/ 2667000 w 3141820"/>
              <a:gd name="connsiteY25" fmla="*/ 2054672 h 6045647"/>
              <a:gd name="connsiteX26" fmla="*/ 2638425 w 3141820"/>
              <a:gd name="connsiteY26" fmla="*/ 2245172 h 6045647"/>
              <a:gd name="connsiteX27" fmla="*/ 2609850 w 3141820"/>
              <a:gd name="connsiteY27" fmla="*/ 2264222 h 6045647"/>
              <a:gd name="connsiteX28" fmla="*/ 2571750 w 3141820"/>
              <a:gd name="connsiteY28" fmla="*/ 2283272 h 6045647"/>
              <a:gd name="connsiteX29" fmla="*/ 2495550 w 3141820"/>
              <a:gd name="connsiteY29" fmla="*/ 2330897 h 6045647"/>
              <a:gd name="connsiteX30" fmla="*/ 2438400 w 3141820"/>
              <a:gd name="connsiteY30" fmla="*/ 2368997 h 6045647"/>
              <a:gd name="connsiteX31" fmla="*/ 2381250 w 3141820"/>
              <a:gd name="connsiteY31" fmla="*/ 2454722 h 6045647"/>
              <a:gd name="connsiteX32" fmla="*/ 2362200 w 3141820"/>
              <a:gd name="connsiteY32" fmla="*/ 2483297 h 6045647"/>
              <a:gd name="connsiteX33" fmla="*/ 2333625 w 3141820"/>
              <a:gd name="connsiteY33" fmla="*/ 2502347 h 6045647"/>
              <a:gd name="connsiteX34" fmla="*/ 2305050 w 3141820"/>
              <a:gd name="connsiteY34" fmla="*/ 2559497 h 6045647"/>
              <a:gd name="connsiteX35" fmla="*/ 2295525 w 3141820"/>
              <a:gd name="connsiteY35" fmla="*/ 2588072 h 6045647"/>
              <a:gd name="connsiteX36" fmla="*/ 2276475 w 3141820"/>
              <a:gd name="connsiteY36" fmla="*/ 2616647 h 6045647"/>
              <a:gd name="connsiteX37" fmla="*/ 2257425 w 3141820"/>
              <a:gd name="connsiteY37" fmla="*/ 2673797 h 6045647"/>
              <a:gd name="connsiteX38" fmla="*/ 2190750 w 3141820"/>
              <a:gd name="connsiteY38" fmla="*/ 2759522 h 6045647"/>
              <a:gd name="connsiteX39" fmla="*/ 2181225 w 3141820"/>
              <a:gd name="connsiteY39" fmla="*/ 2788097 h 6045647"/>
              <a:gd name="connsiteX40" fmla="*/ 2095500 w 3141820"/>
              <a:gd name="connsiteY40" fmla="*/ 2864297 h 6045647"/>
              <a:gd name="connsiteX41" fmla="*/ 2047875 w 3141820"/>
              <a:gd name="connsiteY41" fmla="*/ 2902397 h 6045647"/>
              <a:gd name="connsiteX42" fmla="*/ 1933575 w 3141820"/>
              <a:gd name="connsiteY42" fmla="*/ 2950022 h 6045647"/>
              <a:gd name="connsiteX43" fmla="*/ 1876425 w 3141820"/>
              <a:gd name="connsiteY43" fmla="*/ 2969072 h 6045647"/>
              <a:gd name="connsiteX44" fmla="*/ 1819275 w 3141820"/>
              <a:gd name="connsiteY44" fmla="*/ 3007172 h 6045647"/>
              <a:gd name="connsiteX45" fmla="*/ 1800225 w 3141820"/>
              <a:gd name="connsiteY45" fmla="*/ 3035747 h 6045647"/>
              <a:gd name="connsiteX46" fmla="*/ 1743075 w 3141820"/>
              <a:gd name="connsiteY46" fmla="*/ 3073847 h 6045647"/>
              <a:gd name="connsiteX47" fmla="*/ 1695450 w 3141820"/>
              <a:gd name="connsiteY47" fmla="*/ 3130997 h 6045647"/>
              <a:gd name="connsiteX48" fmla="*/ 1647825 w 3141820"/>
              <a:gd name="connsiteY48" fmla="*/ 3245297 h 6045647"/>
              <a:gd name="connsiteX49" fmla="*/ 1619250 w 3141820"/>
              <a:gd name="connsiteY49" fmla="*/ 3264347 h 6045647"/>
              <a:gd name="connsiteX50" fmla="*/ 1619250 w 3141820"/>
              <a:gd name="connsiteY50" fmla="*/ 3388172 h 6045647"/>
              <a:gd name="connsiteX51" fmla="*/ 1609725 w 3141820"/>
              <a:gd name="connsiteY51" fmla="*/ 3492947 h 6045647"/>
              <a:gd name="connsiteX52" fmla="*/ 1581150 w 3141820"/>
              <a:gd name="connsiteY52" fmla="*/ 3511997 h 6045647"/>
              <a:gd name="connsiteX53" fmla="*/ 1571625 w 3141820"/>
              <a:gd name="connsiteY53" fmla="*/ 3588197 h 6045647"/>
              <a:gd name="connsiteX54" fmla="*/ 1562100 w 3141820"/>
              <a:gd name="connsiteY54" fmla="*/ 3673922 h 6045647"/>
              <a:gd name="connsiteX55" fmla="*/ 1476375 w 3141820"/>
              <a:gd name="connsiteY55" fmla="*/ 3664397 h 6045647"/>
              <a:gd name="connsiteX56" fmla="*/ 1419225 w 3141820"/>
              <a:gd name="connsiteY56" fmla="*/ 3616772 h 6045647"/>
              <a:gd name="connsiteX57" fmla="*/ 1390650 w 3141820"/>
              <a:gd name="connsiteY57" fmla="*/ 3607247 h 6045647"/>
              <a:gd name="connsiteX58" fmla="*/ 1362075 w 3141820"/>
              <a:gd name="connsiteY58" fmla="*/ 3578672 h 6045647"/>
              <a:gd name="connsiteX59" fmla="*/ 1304925 w 3141820"/>
              <a:gd name="connsiteY59" fmla="*/ 3540572 h 6045647"/>
              <a:gd name="connsiteX60" fmla="*/ 1276350 w 3141820"/>
              <a:gd name="connsiteY60" fmla="*/ 3521522 h 6045647"/>
              <a:gd name="connsiteX61" fmla="*/ 1247775 w 3141820"/>
              <a:gd name="connsiteY61" fmla="*/ 3492947 h 6045647"/>
              <a:gd name="connsiteX62" fmla="*/ 1190625 w 3141820"/>
              <a:gd name="connsiteY62" fmla="*/ 3473897 h 6045647"/>
              <a:gd name="connsiteX63" fmla="*/ 1047750 w 3141820"/>
              <a:gd name="connsiteY63" fmla="*/ 3492947 h 6045647"/>
              <a:gd name="connsiteX64" fmla="*/ 1019175 w 3141820"/>
              <a:gd name="connsiteY64" fmla="*/ 3502472 h 6045647"/>
              <a:gd name="connsiteX65" fmla="*/ 914400 w 3141820"/>
              <a:gd name="connsiteY65" fmla="*/ 3531047 h 6045647"/>
              <a:gd name="connsiteX66" fmla="*/ 885825 w 3141820"/>
              <a:gd name="connsiteY66" fmla="*/ 3559622 h 6045647"/>
              <a:gd name="connsiteX67" fmla="*/ 828675 w 3141820"/>
              <a:gd name="connsiteY67" fmla="*/ 3607247 h 6045647"/>
              <a:gd name="connsiteX68" fmla="*/ 809625 w 3141820"/>
              <a:gd name="connsiteY68" fmla="*/ 3645347 h 6045647"/>
              <a:gd name="connsiteX69" fmla="*/ 800100 w 3141820"/>
              <a:gd name="connsiteY69" fmla="*/ 3721547 h 6045647"/>
              <a:gd name="connsiteX70" fmla="*/ 790575 w 3141820"/>
              <a:gd name="connsiteY70" fmla="*/ 3807272 h 6045647"/>
              <a:gd name="connsiteX71" fmla="*/ 781050 w 3141820"/>
              <a:gd name="connsiteY71" fmla="*/ 3864422 h 6045647"/>
              <a:gd name="connsiteX72" fmla="*/ 704850 w 3141820"/>
              <a:gd name="connsiteY72" fmla="*/ 3854897 h 6045647"/>
              <a:gd name="connsiteX73" fmla="*/ 657225 w 3141820"/>
              <a:gd name="connsiteY73" fmla="*/ 3807272 h 6045647"/>
              <a:gd name="connsiteX74" fmla="*/ 628650 w 3141820"/>
              <a:gd name="connsiteY74" fmla="*/ 3797747 h 6045647"/>
              <a:gd name="connsiteX75" fmla="*/ 571500 w 3141820"/>
              <a:gd name="connsiteY75" fmla="*/ 3740597 h 6045647"/>
              <a:gd name="connsiteX76" fmla="*/ 552450 w 3141820"/>
              <a:gd name="connsiteY76" fmla="*/ 3712022 h 6045647"/>
              <a:gd name="connsiteX77" fmla="*/ 542925 w 3141820"/>
              <a:gd name="connsiteY77" fmla="*/ 3683447 h 6045647"/>
              <a:gd name="connsiteX78" fmla="*/ 447675 w 3141820"/>
              <a:gd name="connsiteY78" fmla="*/ 3616772 h 6045647"/>
              <a:gd name="connsiteX79" fmla="*/ 352425 w 3141820"/>
              <a:gd name="connsiteY79" fmla="*/ 3635822 h 6045647"/>
              <a:gd name="connsiteX80" fmla="*/ 323850 w 3141820"/>
              <a:gd name="connsiteY80" fmla="*/ 3664397 h 6045647"/>
              <a:gd name="connsiteX81" fmla="*/ 295275 w 3141820"/>
              <a:gd name="connsiteY81" fmla="*/ 3683447 h 6045647"/>
              <a:gd name="connsiteX82" fmla="*/ 266700 w 3141820"/>
              <a:gd name="connsiteY82" fmla="*/ 3673922 h 6045647"/>
              <a:gd name="connsiteX83" fmla="*/ 209550 w 3141820"/>
              <a:gd name="connsiteY83" fmla="*/ 3635822 h 6045647"/>
              <a:gd name="connsiteX84" fmla="*/ 152400 w 3141820"/>
              <a:gd name="connsiteY84" fmla="*/ 3616772 h 6045647"/>
              <a:gd name="connsiteX85" fmla="*/ 104775 w 3141820"/>
              <a:gd name="connsiteY85" fmla="*/ 3626297 h 6045647"/>
              <a:gd name="connsiteX86" fmla="*/ 76200 w 3141820"/>
              <a:gd name="connsiteY86" fmla="*/ 3635822 h 6045647"/>
              <a:gd name="connsiteX87" fmla="*/ 66675 w 3141820"/>
              <a:gd name="connsiteY87" fmla="*/ 3664397 h 6045647"/>
              <a:gd name="connsiteX88" fmla="*/ 47625 w 3141820"/>
              <a:gd name="connsiteY88" fmla="*/ 3692972 h 6045647"/>
              <a:gd name="connsiteX89" fmla="*/ 66675 w 3141820"/>
              <a:gd name="connsiteY89" fmla="*/ 3997772 h 6045647"/>
              <a:gd name="connsiteX90" fmla="*/ 85725 w 3141820"/>
              <a:gd name="connsiteY90" fmla="*/ 4064447 h 6045647"/>
              <a:gd name="connsiteX91" fmla="*/ 104775 w 3141820"/>
              <a:gd name="connsiteY91" fmla="*/ 4093022 h 6045647"/>
              <a:gd name="connsiteX92" fmla="*/ 114300 w 3141820"/>
              <a:gd name="connsiteY92" fmla="*/ 4121597 h 6045647"/>
              <a:gd name="connsiteX93" fmla="*/ 133350 w 3141820"/>
              <a:gd name="connsiteY93" fmla="*/ 4150172 h 6045647"/>
              <a:gd name="connsiteX94" fmla="*/ 152400 w 3141820"/>
              <a:gd name="connsiteY94" fmla="*/ 4207322 h 6045647"/>
              <a:gd name="connsiteX95" fmla="*/ 171450 w 3141820"/>
              <a:gd name="connsiteY95" fmla="*/ 4245422 h 6045647"/>
              <a:gd name="connsiteX96" fmla="*/ 161925 w 3141820"/>
              <a:gd name="connsiteY96" fmla="*/ 4397822 h 6045647"/>
              <a:gd name="connsiteX97" fmla="*/ 152400 w 3141820"/>
              <a:gd name="connsiteY97" fmla="*/ 4435922 h 6045647"/>
              <a:gd name="connsiteX98" fmla="*/ 161925 w 3141820"/>
              <a:gd name="connsiteY98" fmla="*/ 4578797 h 6045647"/>
              <a:gd name="connsiteX99" fmla="*/ 200025 w 3141820"/>
              <a:gd name="connsiteY99" fmla="*/ 4664522 h 6045647"/>
              <a:gd name="connsiteX100" fmla="*/ 238125 w 3141820"/>
              <a:gd name="connsiteY100" fmla="*/ 4721672 h 6045647"/>
              <a:gd name="connsiteX101" fmla="*/ 257175 w 3141820"/>
              <a:gd name="connsiteY101" fmla="*/ 4778822 h 6045647"/>
              <a:gd name="connsiteX102" fmla="*/ 342900 w 3141820"/>
              <a:gd name="connsiteY102" fmla="*/ 4826447 h 6045647"/>
              <a:gd name="connsiteX103" fmla="*/ 333375 w 3141820"/>
              <a:gd name="connsiteY103" fmla="*/ 4940747 h 6045647"/>
              <a:gd name="connsiteX104" fmla="*/ 304800 w 3141820"/>
              <a:gd name="connsiteY104" fmla="*/ 4959797 h 6045647"/>
              <a:gd name="connsiteX105" fmla="*/ 276225 w 3141820"/>
              <a:gd name="connsiteY105" fmla="*/ 4988372 h 6045647"/>
              <a:gd name="connsiteX106" fmla="*/ 238125 w 3141820"/>
              <a:gd name="connsiteY106" fmla="*/ 5045522 h 6045647"/>
              <a:gd name="connsiteX107" fmla="*/ 219075 w 3141820"/>
              <a:gd name="connsiteY107" fmla="*/ 5074097 h 6045647"/>
              <a:gd name="connsiteX108" fmla="*/ 190500 w 3141820"/>
              <a:gd name="connsiteY108" fmla="*/ 5083622 h 6045647"/>
              <a:gd name="connsiteX109" fmla="*/ 152400 w 3141820"/>
              <a:gd name="connsiteY109" fmla="*/ 5140772 h 6045647"/>
              <a:gd name="connsiteX110" fmla="*/ 161925 w 3141820"/>
              <a:gd name="connsiteY110" fmla="*/ 5169347 h 6045647"/>
              <a:gd name="connsiteX111" fmla="*/ 190500 w 3141820"/>
              <a:gd name="connsiteY111" fmla="*/ 5274122 h 6045647"/>
              <a:gd name="connsiteX112" fmla="*/ 180975 w 3141820"/>
              <a:gd name="connsiteY112" fmla="*/ 5369372 h 6045647"/>
              <a:gd name="connsiteX113" fmla="*/ 142875 w 3141820"/>
              <a:gd name="connsiteY113" fmla="*/ 5426522 h 6045647"/>
              <a:gd name="connsiteX114" fmla="*/ 114300 w 3141820"/>
              <a:gd name="connsiteY114" fmla="*/ 5483672 h 6045647"/>
              <a:gd name="connsiteX115" fmla="*/ 85725 w 3141820"/>
              <a:gd name="connsiteY115" fmla="*/ 5502722 h 6045647"/>
              <a:gd name="connsiteX116" fmla="*/ 57150 w 3141820"/>
              <a:gd name="connsiteY116" fmla="*/ 5559872 h 6045647"/>
              <a:gd name="connsiteX117" fmla="*/ 66675 w 3141820"/>
              <a:gd name="connsiteY117" fmla="*/ 5588447 h 6045647"/>
              <a:gd name="connsiteX118" fmla="*/ 104775 w 3141820"/>
              <a:gd name="connsiteY118" fmla="*/ 5750372 h 6045647"/>
              <a:gd name="connsiteX119" fmla="*/ 133350 w 3141820"/>
              <a:gd name="connsiteY119" fmla="*/ 5759897 h 6045647"/>
              <a:gd name="connsiteX120" fmla="*/ 171450 w 3141820"/>
              <a:gd name="connsiteY120" fmla="*/ 5845622 h 6045647"/>
              <a:gd name="connsiteX121" fmla="*/ 180975 w 3141820"/>
              <a:gd name="connsiteY121" fmla="*/ 5874197 h 6045647"/>
              <a:gd name="connsiteX122" fmla="*/ 142875 w 3141820"/>
              <a:gd name="connsiteY122" fmla="*/ 5931347 h 6045647"/>
              <a:gd name="connsiteX123" fmla="*/ 104775 w 3141820"/>
              <a:gd name="connsiteY123" fmla="*/ 5978972 h 6045647"/>
              <a:gd name="connsiteX124" fmla="*/ 38100 w 3141820"/>
              <a:gd name="connsiteY124" fmla="*/ 6045647 h 6045647"/>
              <a:gd name="connsiteX125" fmla="*/ 0 w 3141820"/>
              <a:gd name="connsiteY125" fmla="*/ 5998022 h 6045647"/>
              <a:gd name="connsiteX0" fmla="*/ 2705100 w 3141820"/>
              <a:gd name="connsiteY0" fmla="*/ 0 h 5715000"/>
              <a:gd name="connsiteX1" fmla="*/ 3133725 w 3141820"/>
              <a:gd name="connsiteY1" fmla="*/ 95250 h 5715000"/>
              <a:gd name="connsiteX2" fmla="*/ 3057525 w 3141820"/>
              <a:gd name="connsiteY2" fmla="*/ 180975 h 5715000"/>
              <a:gd name="connsiteX3" fmla="*/ 3000375 w 3141820"/>
              <a:gd name="connsiteY3" fmla="*/ 200025 h 5715000"/>
              <a:gd name="connsiteX4" fmla="*/ 2914650 w 3141820"/>
              <a:gd name="connsiteY4" fmla="*/ 247650 h 5715000"/>
              <a:gd name="connsiteX5" fmla="*/ 2867025 w 3141820"/>
              <a:gd name="connsiteY5" fmla="*/ 304800 h 5715000"/>
              <a:gd name="connsiteX6" fmla="*/ 2800350 w 3141820"/>
              <a:gd name="connsiteY6" fmla="*/ 390525 h 5715000"/>
              <a:gd name="connsiteX7" fmla="*/ 2771775 w 3141820"/>
              <a:gd name="connsiteY7" fmla="*/ 409575 h 5715000"/>
              <a:gd name="connsiteX8" fmla="*/ 2762250 w 3141820"/>
              <a:gd name="connsiteY8" fmla="*/ 438150 h 5715000"/>
              <a:gd name="connsiteX9" fmla="*/ 2714625 w 3141820"/>
              <a:gd name="connsiteY9" fmla="*/ 495300 h 5715000"/>
              <a:gd name="connsiteX10" fmla="*/ 2676525 w 3141820"/>
              <a:gd name="connsiteY10" fmla="*/ 542925 h 5715000"/>
              <a:gd name="connsiteX11" fmla="*/ 2638425 w 3141820"/>
              <a:gd name="connsiteY11" fmla="*/ 600075 h 5715000"/>
              <a:gd name="connsiteX12" fmla="*/ 2619375 w 3141820"/>
              <a:gd name="connsiteY12" fmla="*/ 628650 h 5715000"/>
              <a:gd name="connsiteX13" fmla="*/ 2600325 w 3141820"/>
              <a:gd name="connsiteY13" fmla="*/ 657225 h 5715000"/>
              <a:gd name="connsiteX14" fmla="*/ 2590800 w 3141820"/>
              <a:gd name="connsiteY14" fmla="*/ 752475 h 5715000"/>
              <a:gd name="connsiteX15" fmla="*/ 2581275 w 3141820"/>
              <a:gd name="connsiteY15" fmla="*/ 1085850 h 5715000"/>
              <a:gd name="connsiteX16" fmla="*/ 2543175 w 3141820"/>
              <a:gd name="connsiteY16" fmla="*/ 1190625 h 5715000"/>
              <a:gd name="connsiteX17" fmla="*/ 2524125 w 3141820"/>
              <a:gd name="connsiteY17" fmla="*/ 1247775 h 5715000"/>
              <a:gd name="connsiteX18" fmla="*/ 2514600 w 3141820"/>
              <a:gd name="connsiteY18" fmla="*/ 1276350 h 5715000"/>
              <a:gd name="connsiteX19" fmla="*/ 2524125 w 3141820"/>
              <a:gd name="connsiteY19" fmla="*/ 1343025 h 5715000"/>
              <a:gd name="connsiteX20" fmla="*/ 2543175 w 3141820"/>
              <a:gd name="connsiteY20" fmla="*/ 1419225 h 5715000"/>
              <a:gd name="connsiteX21" fmla="*/ 2552700 w 3141820"/>
              <a:gd name="connsiteY21" fmla="*/ 1485900 h 5715000"/>
              <a:gd name="connsiteX22" fmla="*/ 2581275 w 3141820"/>
              <a:gd name="connsiteY22" fmla="*/ 1581150 h 5715000"/>
              <a:gd name="connsiteX23" fmla="*/ 2590800 w 3141820"/>
              <a:gd name="connsiteY23" fmla="*/ 1609725 h 5715000"/>
              <a:gd name="connsiteX24" fmla="*/ 2600325 w 3141820"/>
              <a:gd name="connsiteY24" fmla="*/ 1638300 h 5715000"/>
              <a:gd name="connsiteX25" fmla="*/ 2667000 w 3141820"/>
              <a:gd name="connsiteY25" fmla="*/ 1724025 h 5715000"/>
              <a:gd name="connsiteX26" fmla="*/ 2638425 w 3141820"/>
              <a:gd name="connsiteY26" fmla="*/ 1914525 h 5715000"/>
              <a:gd name="connsiteX27" fmla="*/ 2609850 w 3141820"/>
              <a:gd name="connsiteY27" fmla="*/ 1933575 h 5715000"/>
              <a:gd name="connsiteX28" fmla="*/ 2571750 w 3141820"/>
              <a:gd name="connsiteY28" fmla="*/ 1952625 h 5715000"/>
              <a:gd name="connsiteX29" fmla="*/ 2495550 w 3141820"/>
              <a:gd name="connsiteY29" fmla="*/ 2000250 h 5715000"/>
              <a:gd name="connsiteX30" fmla="*/ 2438400 w 3141820"/>
              <a:gd name="connsiteY30" fmla="*/ 2038350 h 5715000"/>
              <a:gd name="connsiteX31" fmla="*/ 2381250 w 3141820"/>
              <a:gd name="connsiteY31" fmla="*/ 2124075 h 5715000"/>
              <a:gd name="connsiteX32" fmla="*/ 2362200 w 3141820"/>
              <a:gd name="connsiteY32" fmla="*/ 2152650 h 5715000"/>
              <a:gd name="connsiteX33" fmla="*/ 2333625 w 3141820"/>
              <a:gd name="connsiteY33" fmla="*/ 2171700 h 5715000"/>
              <a:gd name="connsiteX34" fmla="*/ 2305050 w 3141820"/>
              <a:gd name="connsiteY34" fmla="*/ 2228850 h 5715000"/>
              <a:gd name="connsiteX35" fmla="*/ 2295525 w 3141820"/>
              <a:gd name="connsiteY35" fmla="*/ 2257425 h 5715000"/>
              <a:gd name="connsiteX36" fmla="*/ 2276475 w 3141820"/>
              <a:gd name="connsiteY36" fmla="*/ 2286000 h 5715000"/>
              <a:gd name="connsiteX37" fmla="*/ 2257425 w 3141820"/>
              <a:gd name="connsiteY37" fmla="*/ 2343150 h 5715000"/>
              <a:gd name="connsiteX38" fmla="*/ 2190750 w 3141820"/>
              <a:gd name="connsiteY38" fmla="*/ 2428875 h 5715000"/>
              <a:gd name="connsiteX39" fmla="*/ 2181225 w 3141820"/>
              <a:gd name="connsiteY39" fmla="*/ 2457450 h 5715000"/>
              <a:gd name="connsiteX40" fmla="*/ 2095500 w 3141820"/>
              <a:gd name="connsiteY40" fmla="*/ 2533650 h 5715000"/>
              <a:gd name="connsiteX41" fmla="*/ 2047875 w 3141820"/>
              <a:gd name="connsiteY41" fmla="*/ 2571750 h 5715000"/>
              <a:gd name="connsiteX42" fmla="*/ 1933575 w 3141820"/>
              <a:gd name="connsiteY42" fmla="*/ 2619375 h 5715000"/>
              <a:gd name="connsiteX43" fmla="*/ 1876425 w 3141820"/>
              <a:gd name="connsiteY43" fmla="*/ 2638425 h 5715000"/>
              <a:gd name="connsiteX44" fmla="*/ 1819275 w 3141820"/>
              <a:gd name="connsiteY44" fmla="*/ 2676525 h 5715000"/>
              <a:gd name="connsiteX45" fmla="*/ 1800225 w 3141820"/>
              <a:gd name="connsiteY45" fmla="*/ 2705100 h 5715000"/>
              <a:gd name="connsiteX46" fmla="*/ 1743075 w 3141820"/>
              <a:gd name="connsiteY46" fmla="*/ 2743200 h 5715000"/>
              <a:gd name="connsiteX47" fmla="*/ 1695450 w 3141820"/>
              <a:gd name="connsiteY47" fmla="*/ 2800350 h 5715000"/>
              <a:gd name="connsiteX48" fmla="*/ 1647825 w 3141820"/>
              <a:gd name="connsiteY48" fmla="*/ 2914650 h 5715000"/>
              <a:gd name="connsiteX49" fmla="*/ 1619250 w 3141820"/>
              <a:gd name="connsiteY49" fmla="*/ 2933700 h 5715000"/>
              <a:gd name="connsiteX50" fmla="*/ 1619250 w 3141820"/>
              <a:gd name="connsiteY50" fmla="*/ 3057525 h 5715000"/>
              <a:gd name="connsiteX51" fmla="*/ 1609725 w 3141820"/>
              <a:gd name="connsiteY51" fmla="*/ 3162300 h 5715000"/>
              <a:gd name="connsiteX52" fmla="*/ 1581150 w 3141820"/>
              <a:gd name="connsiteY52" fmla="*/ 3181350 h 5715000"/>
              <a:gd name="connsiteX53" fmla="*/ 1571625 w 3141820"/>
              <a:gd name="connsiteY53" fmla="*/ 3257550 h 5715000"/>
              <a:gd name="connsiteX54" fmla="*/ 1562100 w 3141820"/>
              <a:gd name="connsiteY54" fmla="*/ 3343275 h 5715000"/>
              <a:gd name="connsiteX55" fmla="*/ 1476375 w 3141820"/>
              <a:gd name="connsiteY55" fmla="*/ 3333750 h 5715000"/>
              <a:gd name="connsiteX56" fmla="*/ 1419225 w 3141820"/>
              <a:gd name="connsiteY56" fmla="*/ 3286125 h 5715000"/>
              <a:gd name="connsiteX57" fmla="*/ 1390650 w 3141820"/>
              <a:gd name="connsiteY57" fmla="*/ 3276600 h 5715000"/>
              <a:gd name="connsiteX58" fmla="*/ 1362075 w 3141820"/>
              <a:gd name="connsiteY58" fmla="*/ 3248025 h 5715000"/>
              <a:gd name="connsiteX59" fmla="*/ 1304925 w 3141820"/>
              <a:gd name="connsiteY59" fmla="*/ 3209925 h 5715000"/>
              <a:gd name="connsiteX60" fmla="*/ 1276350 w 3141820"/>
              <a:gd name="connsiteY60" fmla="*/ 3190875 h 5715000"/>
              <a:gd name="connsiteX61" fmla="*/ 1247775 w 3141820"/>
              <a:gd name="connsiteY61" fmla="*/ 3162300 h 5715000"/>
              <a:gd name="connsiteX62" fmla="*/ 1190625 w 3141820"/>
              <a:gd name="connsiteY62" fmla="*/ 3143250 h 5715000"/>
              <a:gd name="connsiteX63" fmla="*/ 1047750 w 3141820"/>
              <a:gd name="connsiteY63" fmla="*/ 3162300 h 5715000"/>
              <a:gd name="connsiteX64" fmla="*/ 1019175 w 3141820"/>
              <a:gd name="connsiteY64" fmla="*/ 3171825 h 5715000"/>
              <a:gd name="connsiteX65" fmla="*/ 914400 w 3141820"/>
              <a:gd name="connsiteY65" fmla="*/ 3200400 h 5715000"/>
              <a:gd name="connsiteX66" fmla="*/ 885825 w 3141820"/>
              <a:gd name="connsiteY66" fmla="*/ 3228975 h 5715000"/>
              <a:gd name="connsiteX67" fmla="*/ 828675 w 3141820"/>
              <a:gd name="connsiteY67" fmla="*/ 3276600 h 5715000"/>
              <a:gd name="connsiteX68" fmla="*/ 809625 w 3141820"/>
              <a:gd name="connsiteY68" fmla="*/ 3314700 h 5715000"/>
              <a:gd name="connsiteX69" fmla="*/ 800100 w 3141820"/>
              <a:gd name="connsiteY69" fmla="*/ 3390900 h 5715000"/>
              <a:gd name="connsiteX70" fmla="*/ 790575 w 3141820"/>
              <a:gd name="connsiteY70" fmla="*/ 3476625 h 5715000"/>
              <a:gd name="connsiteX71" fmla="*/ 781050 w 3141820"/>
              <a:gd name="connsiteY71" fmla="*/ 3533775 h 5715000"/>
              <a:gd name="connsiteX72" fmla="*/ 704850 w 3141820"/>
              <a:gd name="connsiteY72" fmla="*/ 3524250 h 5715000"/>
              <a:gd name="connsiteX73" fmla="*/ 657225 w 3141820"/>
              <a:gd name="connsiteY73" fmla="*/ 3476625 h 5715000"/>
              <a:gd name="connsiteX74" fmla="*/ 628650 w 3141820"/>
              <a:gd name="connsiteY74" fmla="*/ 3467100 h 5715000"/>
              <a:gd name="connsiteX75" fmla="*/ 571500 w 3141820"/>
              <a:gd name="connsiteY75" fmla="*/ 3409950 h 5715000"/>
              <a:gd name="connsiteX76" fmla="*/ 552450 w 3141820"/>
              <a:gd name="connsiteY76" fmla="*/ 3381375 h 5715000"/>
              <a:gd name="connsiteX77" fmla="*/ 542925 w 3141820"/>
              <a:gd name="connsiteY77" fmla="*/ 3352800 h 5715000"/>
              <a:gd name="connsiteX78" fmla="*/ 447675 w 3141820"/>
              <a:gd name="connsiteY78" fmla="*/ 3286125 h 5715000"/>
              <a:gd name="connsiteX79" fmla="*/ 352425 w 3141820"/>
              <a:gd name="connsiteY79" fmla="*/ 3305175 h 5715000"/>
              <a:gd name="connsiteX80" fmla="*/ 323850 w 3141820"/>
              <a:gd name="connsiteY80" fmla="*/ 3333750 h 5715000"/>
              <a:gd name="connsiteX81" fmla="*/ 295275 w 3141820"/>
              <a:gd name="connsiteY81" fmla="*/ 3352800 h 5715000"/>
              <a:gd name="connsiteX82" fmla="*/ 266700 w 3141820"/>
              <a:gd name="connsiteY82" fmla="*/ 3343275 h 5715000"/>
              <a:gd name="connsiteX83" fmla="*/ 209550 w 3141820"/>
              <a:gd name="connsiteY83" fmla="*/ 3305175 h 5715000"/>
              <a:gd name="connsiteX84" fmla="*/ 152400 w 3141820"/>
              <a:gd name="connsiteY84" fmla="*/ 3286125 h 5715000"/>
              <a:gd name="connsiteX85" fmla="*/ 104775 w 3141820"/>
              <a:gd name="connsiteY85" fmla="*/ 3295650 h 5715000"/>
              <a:gd name="connsiteX86" fmla="*/ 76200 w 3141820"/>
              <a:gd name="connsiteY86" fmla="*/ 3305175 h 5715000"/>
              <a:gd name="connsiteX87" fmla="*/ 66675 w 3141820"/>
              <a:gd name="connsiteY87" fmla="*/ 3333750 h 5715000"/>
              <a:gd name="connsiteX88" fmla="*/ 47625 w 3141820"/>
              <a:gd name="connsiteY88" fmla="*/ 3362325 h 5715000"/>
              <a:gd name="connsiteX89" fmla="*/ 66675 w 3141820"/>
              <a:gd name="connsiteY89" fmla="*/ 3667125 h 5715000"/>
              <a:gd name="connsiteX90" fmla="*/ 85725 w 3141820"/>
              <a:gd name="connsiteY90" fmla="*/ 3733800 h 5715000"/>
              <a:gd name="connsiteX91" fmla="*/ 104775 w 3141820"/>
              <a:gd name="connsiteY91" fmla="*/ 3762375 h 5715000"/>
              <a:gd name="connsiteX92" fmla="*/ 114300 w 3141820"/>
              <a:gd name="connsiteY92" fmla="*/ 3790950 h 5715000"/>
              <a:gd name="connsiteX93" fmla="*/ 133350 w 3141820"/>
              <a:gd name="connsiteY93" fmla="*/ 3819525 h 5715000"/>
              <a:gd name="connsiteX94" fmla="*/ 152400 w 3141820"/>
              <a:gd name="connsiteY94" fmla="*/ 3876675 h 5715000"/>
              <a:gd name="connsiteX95" fmla="*/ 171450 w 3141820"/>
              <a:gd name="connsiteY95" fmla="*/ 3914775 h 5715000"/>
              <a:gd name="connsiteX96" fmla="*/ 161925 w 3141820"/>
              <a:gd name="connsiteY96" fmla="*/ 4067175 h 5715000"/>
              <a:gd name="connsiteX97" fmla="*/ 152400 w 3141820"/>
              <a:gd name="connsiteY97" fmla="*/ 4105275 h 5715000"/>
              <a:gd name="connsiteX98" fmla="*/ 161925 w 3141820"/>
              <a:gd name="connsiteY98" fmla="*/ 4248150 h 5715000"/>
              <a:gd name="connsiteX99" fmla="*/ 200025 w 3141820"/>
              <a:gd name="connsiteY99" fmla="*/ 4333875 h 5715000"/>
              <a:gd name="connsiteX100" fmla="*/ 238125 w 3141820"/>
              <a:gd name="connsiteY100" fmla="*/ 4391025 h 5715000"/>
              <a:gd name="connsiteX101" fmla="*/ 257175 w 3141820"/>
              <a:gd name="connsiteY101" fmla="*/ 4448175 h 5715000"/>
              <a:gd name="connsiteX102" fmla="*/ 342900 w 3141820"/>
              <a:gd name="connsiteY102" fmla="*/ 4495800 h 5715000"/>
              <a:gd name="connsiteX103" fmla="*/ 333375 w 3141820"/>
              <a:gd name="connsiteY103" fmla="*/ 4610100 h 5715000"/>
              <a:gd name="connsiteX104" fmla="*/ 304800 w 3141820"/>
              <a:gd name="connsiteY104" fmla="*/ 4629150 h 5715000"/>
              <a:gd name="connsiteX105" fmla="*/ 276225 w 3141820"/>
              <a:gd name="connsiteY105" fmla="*/ 4657725 h 5715000"/>
              <a:gd name="connsiteX106" fmla="*/ 238125 w 3141820"/>
              <a:gd name="connsiteY106" fmla="*/ 4714875 h 5715000"/>
              <a:gd name="connsiteX107" fmla="*/ 219075 w 3141820"/>
              <a:gd name="connsiteY107" fmla="*/ 4743450 h 5715000"/>
              <a:gd name="connsiteX108" fmla="*/ 190500 w 3141820"/>
              <a:gd name="connsiteY108" fmla="*/ 4752975 h 5715000"/>
              <a:gd name="connsiteX109" fmla="*/ 152400 w 3141820"/>
              <a:gd name="connsiteY109" fmla="*/ 4810125 h 5715000"/>
              <a:gd name="connsiteX110" fmla="*/ 161925 w 3141820"/>
              <a:gd name="connsiteY110" fmla="*/ 4838700 h 5715000"/>
              <a:gd name="connsiteX111" fmla="*/ 190500 w 3141820"/>
              <a:gd name="connsiteY111" fmla="*/ 4943475 h 5715000"/>
              <a:gd name="connsiteX112" fmla="*/ 180975 w 3141820"/>
              <a:gd name="connsiteY112" fmla="*/ 5038725 h 5715000"/>
              <a:gd name="connsiteX113" fmla="*/ 142875 w 3141820"/>
              <a:gd name="connsiteY113" fmla="*/ 5095875 h 5715000"/>
              <a:gd name="connsiteX114" fmla="*/ 114300 w 3141820"/>
              <a:gd name="connsiteY114" fmla="*/ 5153025 h 5715000"/>
              <a:gd name="connsiteX115" fmla="*/ 85725 w 3141820"/>
              <a:gd name="connsiteY115" fmla="*/ 5172075 h 5715000"/>
              <a:gd name="connsiteX116" fmla="*/ 57150 w 3141820"/>
              <a:gd name="connsiteY116" fmla="*/ 5229225 h 5715000"/>
              <a:gd name="connsiteX117" fmla="*/ 66675 w 3141820"/>
              <a:gd name="connsiteY117" fmla="*/ 5257800 h 5715000"/>
              <a:gd name="connsiteX118" fmla="*/ 104775 w 3141820"/>
              <a:gd name="connsiteY118" fmla="*/ 5419725 h 5715000"/>
              <a:gd name="connsiteX119" fmla="*/ 133350 w 3141820"/>
              <a:gd name="connsiteY119" fmla="*/ 5429250 h 5715000"/>
              <a:gd name="connsiteX120" fmla="*/ 171450 w 3141820"/>
              <a:gd name="connsiteY120" fmla="*/ 5514975 h 5715000"/>
              <a:gd name="connsiteX121" fmla="*/ 180975 w 3141820"/>
              <a:gd name="connsiteY121" fmla="*/ 5543550 h 5715000"/>
              <a:gd name="connsiteX122" fmla="*/ 142875 w 3141820"/>
              <a:gd name="connsiteY122" fmla="*/ 5600700 h 5715000"/>
              <a:gd name="connsiteX123" fmla="*/ 104775 w 3141820"/>
              <a:gd name="connsiteY123" fmla="*/ 5648325 h 5715000"/>
              <a:gd name="connsiteX124" fmla="*/ 38100 w 3141820"/>
              <a:gd name="connsiteY124" fmla="*/ 5715000 h 5715000"/>
              <a:gd name="connsiteX125" fmla="*/ 0 w 3141820"/>
              <a:gd name="connsiteY125" fmla="*/ 5667375 h 5715000"/>
              <a:gd name="connsiteX0" fmla="*/ 2857500 w 3141820"/>
              <a:gd name="connsiteY0" fmla="*/ 0 h 5943600"/>
              <a:gd name="connsiteX1" fmla="*/ 3133725 w 3141820"/>
              <a:gd name="connsiteY1" fmla="*/ 323850 h 5943600"/>
              <a:gd name="connsiteX2" fmla="*/ 3057525 w 3141820"/>
              <a:gd name="connsiteY2" fmla="*/ 409575 h 5943600"/>
              <a:gd name="connsiteX3" fmla="*/ 3000375 w 3141820"/>
              <a:gd name="connsiteY3" fmla="*/ 428625 h 5943600"/>
              <a:gd name="connsiteX4" fmla="*/ 2914650 w 3141820"/>
              <a:gd name="connsiteY4" fmla="*/ 476250 h 5943600"/>
              <a:gd name="connsiteX5" fmla="*/ 2867025 w 3141820"/>
              <a:gd name="connsiteY5" fmla="*/ 533400 h 5943600"/>
              <a:gd name="connsiteX6" fmla="*/ 2800350 w 3141820"/>
              <a:gd name="connsiteY6" fmla="*/ 619125 h 5943600"/>
              <a:gd name="connsiteX7" fmla="*/ 2771775 w 3141820"/>
              <a:gd name="connsiteY7" fmla="*/ 638175 h 5943600"/>
              <a:gd name="connsiteX8" fmla="*/ 2762250 w 3141820"/>
              <a:gd name="connsiteY8" fmla="*/ 666750 h 5943600"/>
              <a:gd name="connsiteX9" fmla="*/ 2714625 w 3141820"/>
              <a:gd name="connsiteY9" fmla="*/ 723900 h 5943600"/>
              <a:gd name="connsiteX10" fmla="*/ 2676525 w 3141820"/>
              <a:gd name="connsiteY10" fmla="*/ 771525 h 5943600"/>
              <a:gd name="connsiteX11" fmla="*/ 2638425 w 3141820"/>
              <a:gd name="connsiteY11" fmla="*/ 828675 h 5943600"/>
              <a:gd name="connsiteX12" fmla="*/ 2619375 w 3141820"/>
              <a:gd name="connsiteY12" fmla="*/ 857250 h 5943600"/>
              <a:gd name="connsiteX13" fmla="*/ 2600325 w 3141820"/>
              <a:gd name="connsiteY13" fmla="*/ 885825 h 5943600"/>
              <a:gd name="connsiteX14" fmla="*/ 2590800 w 3141820"/>
              <a:gd name="connsiteY14" fmla="*/ 981075 h 5943600"/>
              <a:gd name="connsiteX15" fmla="*/ 2581275 w 3141820"/>
              <a:gd name="connsiteY15" fmla="*/ 1314450 h 5943600"/>
              <a:gd name="connsiteX16" fmla="*/ 2543175 w 3141820"/>
              <a:gd name="connsiteY16" fmla="*/ 1419225 h 5943600"/>
              <a:gd name="connsiteX17" fmla="*/ 2524125 w 3141820"/>
              <a:gd name="connsiteY17" fmla="*/ 1476375 h 5943600"/>
              <a:gd name="connsiteX18" fmla="*/ 2514600 w 3141820"/>
              <a:gd name="connsiteY18" fmla="*/ 1504950 h 5943600"/>
              <a:gd name="connsiteX19" fmla="*/ 2524125 w 3141820"/>
              <a:gd name="connsiteY19" fmla="*/ 1571625 h 5943600"/>
              <a:gd name="connsiteX20" fmla="*/ 2543175 w 3141820"/>
              <a:gd name="connsiteY20" fmla="*/ 1647825 h 5943600"/>
              <a:gd name="connsiteX21" fmla="*/ 2552700 w 3141820"/>
              <a:gd name="connsiteY21" fmla="*/ 1714500 h 5943600"/>
              <a:gd name="connsiteX22" fmla="*/ 2581275 w 3141820"/>
              <a:gd name="connsiteY22" fmla="*/ 1809750 h 5943600"/>
              <a:gd name="connsiteX23" fmla="*/ 2590800 w 3141820"/>
              <a:gd name="connsiteY23" fmla="*/ 1838325 h 5943600"/>
              <a:gd name="connsiteX24" fmla="*/ 2600325 w 3141820"/>
              <a:gd name="connsiteY24" fmla="*/ 1866900 h 5943600"/>
              <a:gd name="connsiteX25" fmla="*/ 2667000 w 3141820"/>
              <a:gd name="connsiteY25" fmla="*/ 1952625 h 5943600"/>
              <a:gd name="connsiteX26" fmla="*/ 2638425 w 3141820"/>
              <a:gd name="connsiteY26" fmla="*/ 2143125 h 5943600"/>
              <a:gd name="connsiteX27" fmla="*/ 2609850 w 3141820"/>
              <a:gd name="connsiteY27" fmla="*/ 2162175 h 5943600"/>
              <a:gd name="connsiteX28" fmla="*/ 2571750 w 3141820"/>
              <a:gd name="connsiteY28" fmla="*/ 2181225 h 5943600"/>
              <a:gd name="connsiteX29" fmla="*/ 2495550 w 3141820"/>
              <a:gd name="connsiteY29" fmla="*/ 2228850 h 5943600"/>
              <a:gd name="connsiteX30" fmla="*/ 2438400 w 3141820"/>
              <a:gd name="connsiteY30" fmla="*/ 2266950 h 5943600"/>
              <a:gd name="connsiteX31" fmla="*/ 2381250 w 3141820"/>
              <a:gd name="connsiteY31" fmla="*/ 2352675 h 5943600"/>
              <a:gd name="connsiteX32" fmla="*/ 2362200 w 3141820"/>
              <a:gd name="connsiteY32" fmla="*/ 2381250 h 5943600"/>
              <a:gd name="connsiteX33" fmla="*/ 2333625 w 3141820"/>
              <a:gd name="connsiteY33" fmla="*/ 2400300 h 5943600"/>
              <a:gd name="connsiteX34" fmla="*/ 2305050 w 3141820"/>
              <a:gd name="connsiteY34" fmla="*/ 2457450 h 5943600"/>
              <a:gd name="connsiteX35" fmla="*/ 2295525 w 3141820"/>
              <a:gd name="connsiteY35" fmla="*/ 2486025 h 5943600"/>
              <a:gd name="connsiteX36" fmla="*/ 2276475 w 3141820"/>
              <a:gd name="connsiteY36" fmla="*/ 2514600 h 5943600"/>
              <a:gd name="connsiteX37" fmla="*/ 2257425 w 3141820"/>
              <a:gd name="connsiteY37" fmla="*/ 2571750 h 5943600"/>
              <a:gd name="connsiteX38" fmla="*/ 2190750 w 3141820"/>
              <a:gd name="connsiteY38" fmla="*/ 2657475 h 5943600"/>
              <a:gd name="connsiteX39" fmla="*/ 2181225 w 3141820"/>
              <a:gd name="connsiteY39" fmla="*/ 2686050 h 5943600"/>
              <a:gd name="connsiteX40" fmla="*/ 2095500 w 3141820"/>
              <a:gd name="connsiteY40" fmla="*/ 2762250 h 5943600"/>
              <a:gd name="connsiteX41" fmla="*/ 2047875 w 3141820"/>
              <a:gd name="connsiteY41" fmla="*/ 2800350 h 5943600"/>
              <a:gd name="connsiteX42" fmla="*/ 1933575 w 3141820"/>
              <a:gd name="connsiteY42" fmla="*/ 2847975 h 5943600"/>
              <a:gd name="connsiteX43" fmla="*/ 1876425 w 3141820"/>
              <a:gd name="connsiteY43" fmla="*/ 2867025 h 5943600"/>
              <a:gd name="connsiteX44" fmla="*/ 1819275 w 3141820"/>
              <a:gd name="connsiteY44" fmla="*/ 2905125 h 5943600"/>
              <a:gd name="connsiteX45" fmla="*/ 1800225 w 3141820"/>
              <a:gd name="connsiteY45" fmla="*/ 2933700 h 5943600"/>
              <a:gd name="connsiteX46" fmla="*/ 1743075 w 3141820"/>
              <a:gd name="connsiteY46" fmla="*/ 2971800 h 5943600"/>
              <a:gd name="connsiteX47" fmla="*/ 1695450 w 3141820"/>
              <a:gd name="connsiteY47" fmla="*/ 3028950 h 5943600"/>
              <a:gd name="connsiteX48" fmla="*/ 1647825 w 3141820"/>
              <a:gd name="connsiteY48" fmla="*/ 3143250 h 5943600"/>
              <a:gd name="connsiteX49" fmla="*/ 1619250 w 3141820"/>
              <a:gd name="connsiteY49" fmla="*/ 3162300 h 5943600"/>
              <a:gd name="connsiteX50" fmla="*/ 1619250 w 3141820"/>
              <a:gd name="connsiteY50" fmla="*/ 3286125 h 5943600"/>
              <a:gd name="connsiteX51" fmla="*/ 1609725 w 3141820"/>
              <a:gd name="connsiteY51" fmla="*/ 3390900 h 5943600"/>
              <a:gd name="connsiteX52" fmla="*/ 1581150 w 3141820"/>
              <a:gd name="connsiteY52" fmla="*/ 3409950 h 5943600"/>
              <a:gd name="connsiteX53" fmla="*/ 1571625 w 3141820"/>
              <a:gd name="connsiteY53" fmla="*/ 3486150 h 5943600"/>
              <a:gd name="connsiteX54" fmla="*/ 1562100 w 3141820"/>
              <a:gd name="connsiteY54" fmla="*/ 3571875 h 5943600"/>
              <a:gd name="connsiteX55" fmla="*/ 1476375 w 3141820"/>
              <a:gd name="connsiteY55" fmla="*/ 3562350 h 5943600"/>
              <a:gd name="connsiteX56" fmla="*/ 1419225 w 3141820"/>
              <a:gd name="connsiteY56" fmla="*/ 3514725 h 5943600"/>
              <a:gd name="connsiteX57" fmla="*/ 1390650 w 3141820"/>
              <a:gd name="connsiteY57" fmla="*/ 3505200 h 5943600"/>
              <a:gd name="connsiteX58" fmla="*/ 1362075 w 3141820"/>
              <a:gd name="connsiteY58" fmla="*/ 3476625 h 5943600"/>
              <a:gd name="connsiteX59" fmla="*/ 1304925 w 3141820"/>
              <a:gd name="connsiteY59" fmla="*/ 3438525 h 5943600"/>
              <a:gd name="connsiteX60" fmla="*/ 1276350 w 3141820"/>
              <a:gd name="connsiteY60" fmla="*/ 3419475 h 5943600"/>
              <a:gd name="connsiteX61" fmla="*/ 1247775 w 3141820"/>
              <a:gd name="connsiteY61" fmla="*/ 3390900 h 5943600"/>
              <a:gd name="connsiteX62" fmla="*/ 1190625 w 3141820"/>
              <a:gd name="connsiteY62" fmla="*/ 3371850 h 5943600"/>
              <a:gd name="connsiteX63" fmla="*/ 1047750 w 3141820"/>
              <a:gd name="connsiteY63" fmla="*/ 3390900 h 5943600"/>
              <a:gd name="connsiteX64" fmla="*/ 1019175 w 3141820"/>
              <a:gd name="connsiteY64" fmla="*/ 3400425 h 5943600"/>
              <a:gd name="connsiteX65" fmla="*/ 914400 w 3141820"/>
              <a:gd name="connsiteY65" fmla="*/ 3429000 h 5943600"/>
              <a:gd name="connsiteX66" fmla="*/ 885825 w 3141820"/>
              <a:gd name="connsiteY66" fmla="*/ 3457575 h 5943600"/>
              <a:gd name="connsiteX67" fmla="*/ 828675 w 3141820"/>
              <a:gd name="connsiteY67" fmla="*/ 3505200 h 5943600"/>
              <a:gd name="connsiteX68" fmla="*/ 809625 w 3141820"/>
              <a:gd name="connsiteY68" fmla="*/ 3543300 h 5943600"/>
              <a:gd name="connsiteX69" fmla="*/ 800100 w 3141820"/>
              <a:gd name="connsiteY69" fmla="*/ 3619500 h 5943600"/>
              <a:gd name="connsiteX70" fmla="*/ 790575 w 3141820"/>
              <a:gd name="connsiteY70" fmla="*/ 3705225 h 5943600"/>
              <a:gd name="connsiteX71" fmla="*/ 781050 w 3141820"/>
              <a:gd name="connsiteY71" fmla="*/ 3762375 h 5943600"/>
              <a:gd name="connsiteX72" fmla="*/ 704850 w 3141820"/>
              <a:gd name="connsiteY72" fmla="*/ 3752850 h 5943600"/>
              <a:gd name="connsiteX73" fmla="*/ 657225 w 3141820"/>
              <a:gd name="connsiteY73" fmla="*/ 3705225 h 5943600"/>
              <a:gd name="connsiteX74" fmla="*/ 628650 w 3141820"/>
              <a:gd name="connsiteY74" fmla="*/ 3695700 h 5943600"/>
              <a:gd name="connsiteX75" fmla="*/ 571500 w 3141820"/>
              <a:gd name="connsiteY75" fmla="*/ 3638550 h 5943600"/>
              <a:gd name="connsiteX76" fmla="*/ 552450 w 3141820"/>
              <a:gd name="connsiteY76" fmla="*/ 3609975 h 5943600"/>
              <a:gd name="connsiteX77" fmla="*/ 542925 w 3141820"/>
              <a:gd name="connsiteY77" fmla="*/ 3581400 h 5943600"/>
              <a:gd name="connsiteX78" fmla="*/ 447675 w 3141820"/>
              <a:gd name="connsiteY78" fmla="*/ 3514725 h 5943600"/>
              <a:gd name="connsiteX79" fmla="*/ 352425 w 3141820"/>
              <a:gd name="connsiteY79" fmla="*/ 3533775 h 5943600"/>
              <a:gd name="connsiteX80" fmla="*/ 323850 w 3141820"/>
              <a:gd name="connsiteY80" fmla="*/ 3562350 h 5943600"/>
              <a:gd name="connsiteX81" fmla="*/ 295275 w 3141820"/>
              <a:gd name="connsiteY81" fmla="*/ 3581400 h 5943600"/>
              <a:gd name="connsiteX82" fmla="*/ 266700 w 3141820"/>
              <a:gd name="connsiteY82" fmla="*/ 3571875 h 5943600"/>
              <a:gd name="connsiteX83" fmla="*/ 209550 w 3141820"/>
              <a:gd name="connsiteY83" fmla="*/ 3533775 h 5943600"/>
              <a:gd name="connsiteX84" fmla="*/ 152400 w 3141820"/>
              <a:gd name="connsiteY84" fmla="*/ 3514725 h 5943600"/>
              <a:gd name="connsiteX85" fmla="*/ 104775 w 3141820"/>
              <a:gd name="connsiteY85" fmla="*/ 3524250 h 5943600"/>
              <a:gd name="connsiteX86" fmla="*/ 76200 w 3141820"/>
              <a:gd name="connsiteY86" fmla="*/ 3533775 h 5943600"/>
              <a:gd name="connsiteX87" fmla="*/ 66675 w 3141820"/>
              <a:gd name="connsiteY87" fmla="*/ 3562350 h 5943600"/>
              <a:gd name="connsiteX88" fmla="*/ 47625 w 3141820"/>
              <a:gd name="connsiteY88" fmla="*/ 3590925 h 5943600"/>
              <a:gd name="connsiteX89" fmla="*/ 66675 w 3141820"/>
              <a:gd name="connsiteY89" fmla="*/ 3895725 h 5943600"/>
              <a:gd name="connsiteX90" fmla="*/ 85725 w 3141820"/>
              <a:gd name="connsiteY90" fmla="*/ 3962400 h 5943600"/>
              <a:gd name="connsiteX91" fmla="*/ 104775 w 3141820"/>
              <a:gd name="connsiteY91" fmla="*/ 3990975 h 5943600"/>
              <a:gd name="connsiteX92" fmla="*/ 114300 w 3141820"/>
              <a:gd name="connsiteY92" fmla="*/ 4019550 h 5943600"/>
              <a:gd name="connsiteX93" fmla="*/ 133350 w 3141820"/>
              <a:gd name="connsiteY93" fmla="*/ 4048125 h 5943600"/>
              <a:gd name="connsiteX94" fmla="*/ 152400 w 3141820"/>
              <a:gd name="connsiteY94" fmla="*/ 4105275 h 5943600"/>
              <a:gd name="connsiteX95" fmla="*/ 171450 w 3141820"/>
              <a:gd name="connsiteY95" fmla="*/ 4143375 h 5943600"/>
              <a:gd name="connsiteX96" fmla="*/ 161925 w 3141820"/>
              <a:gd name="connsiteY96" fmla="*/ 4295775 h 5943600"/>
              <a:gd name="connsiteX97" fmla="*/ 152400 w 3141820"/>
              <a:gd name="connsiteY97" fmla="*/ 4333875 h 5943600"/>
              <a:gd name="connsiteX98" fmla="*/ 161925 w 3141820"/>
              <a:gd name="connsiteY98" fmla="*/ 4476750 h 5943600"/>
              <a:gd name="connsiteX99" fmla="*/ 200025 w 3141820"/>
              <a:gd name="connsiteY99" fmla="*/ 4562475 h 5943600"/>
              <a:gd name="connsiteX100" fmla="*/ 238125 w 3141820"/>
              <a:gd name="connsiteY100" fmla="*/ 4619625 h 5943600"/>
              <a:gd name="connsiteX101" fmla="*/ 257175 w 3141820"/>
              <a:gd name="connsiteY101" fmla="*/ 4676775 h 5943600"/>
              <a:gd name="connsiteX102" fmla="*/ 342900 w 3141820"/>
              <a:gd name="connsiteY102" fmla="*/ 4724400 h 5943600"/>
              <a:gd name="connsiteX103" fmla="*/ 333375 w 3141820"/>
              <a:gd name="connsiteY103" fmla="*/ 4838700 h 5943600"/>
              <a:gd name="connsiteX104" fmla="*/ 304800 w 3141820"/>
              <a:gd name="connsiteY104" fmla="*/ 4857750 h 5943600"/>
              <a:gd name="connsiteX105" fmla="*/ 276225 w 3141820"/>
              <a:gd name="connsiteY105" fmla="*/ 4886325 h 5943600"/>
              <a:gd name="connsiteX106" fmla="*/ 238125 w 3141820"/>
              <a:gd name="connsiteY106" fmla="*/ 4943475 h 5943600"/>
              <a:gd name="connsiteX107" fmla="*/ 219075 w 3141820"/>
              <a:gd name="connsiteY107" fmla="*/ 4972050 h 5943600"/>
              <a:gd name="connsiteX108" fmla="*/ 190500 w 3141820"/>
              <a:gd name="connsiteY108" fmla="*/ 4981575 h 5943600"/>
              <a:gd name="connsiteX109" fmla="*/ 152400 w 3141820"/>
              <a:gd name="connsiteY109" fmla="*/ 5038725 h 5943600"/>
              <a:gd name="connsiteX110" fmla="*/ 161925 w 3141820"/>
              <a:gd name="connsiteY110" fmla="*/ 5067300 h 5943600"/>
              <a:gd name="connsiteX111" fmla="*/ 190500 w 3141820"/>
              <a:gd name="connsiteY111" fmla="*/ 5172075 h 5943600"/>
              <a:gd name="connsiteX112" fmla="*/ 180975 w 3141820"/>
              <a:gd name="connsiteY112" fmla="*/ 5267325 h 5943600"/>
              <a:gd name="connsiteX113" fmla="*/ 142875 w 3141820"/>
              <a:gd name="connsiteY113" fmla="*/ 5324475 h 5943600"/>
              <a:gd name="connsiteX114" fmla="*/ 114300 w 3141820"/>
              <a:gd name="connsiteY114" fmla="*/ 5381625 h 5943600"/>
              <a:gd name="connsiteX115" fmla="*/ 85725 w 3141820"/>
              <a:gd name="connsiteY115" fmla="*/ 5400675 h 5943600"/>
              <a:gd name="connsiteX116" fmla="*/ 57150 w 3141820"/>
              <a:gd name="connsiteY116" fmla="*/ 5457825 h 5943600"/>
              <a:gd name="connsiteX117" fmla="*/ 66675 w 3141820"/>
              <a:gd name="connsiteY117" fmla="*/ 5486400 h 5943600"/>
              <a:gd name="connsiteX118" fmla="*/ 104775 w 3141820"/>
              <a:gd name="connsiteY118" fmla="*/ 5648325 h 5943600"/>
              <a:gd name="connsiteX119" fmla="*/ 133350 w 3141820"/>
              <a:gd name="connsiteY119" fmla="*/ 5657850 h 5943600"/>
              <a:gd name="connsiteX120" fmla="*/ 171450 w 3141820"/>
              <a:gd name="connsiteY120" fmla="*/ 5743575 h 5943600"/>
              <a:gd name="connsiteX121" fmla="*/ 180975 w 3141820"/>
              <a:gd name="connsiteY121" fmla="*/ 5772150 h 5943600"/>
              <a:gd name="connsiteX122" fmla="*/ 142875 w 3141820"/>
              <a:gd name="connsiteY122" fmla="*/ 5829300 h 5943600"/>
              <a:gd name="connsiteX123" fmla="*/ 104775 w 3141820"/>
              <a:gd name="connsiteY123" fmla="*/ 5876925 h 5943600"/>
              <a:gd name="connsiteX124" fmla="*/ 38100 w 3141820"/>
              <a:gd name="connsiteY124" fmla="*/ 5943600 h 5943600"/>
              <a:gd name="connsiteX125" fmla="*/ 0 w 3141820"/>
              <a:gd name="connsiteY125" fmla="*/ 5895975 h 5943600"/>
              <a:gd name="connsiteX0" fmla="*/ 2857500 w 3141820"/>
              <a:gd name="connsiteY0" fmla="*/ 0 h 5943600"/>
              <a:gd name="connsiteX1" fmla="*/ 3133725 w 3141820"/>
              <a:gd name="connsiteY1" fmla="*/ 323850 h 5943600"/>
              <a:gd name="connsiteX2" fmla="*/ 3057525 w 3141820"/>
              <a:gd name="connsiteY2" fmla="*/ 409575 h 5943600"/>
              <a:gd name="connsiteX3" fmla="*/ 3000375 w 3141820"/>
              <a:gd name="connsiteY3" fmla="*/ 428625 h 5943600"/>
              <a:gd name="connsiteX4" fmla="*/ 2914650 w 3141820"/>
              <a:gd name="connsiteY4" fmla="*/ 476250 h 5943600"/>
              <a:gd name="connsiteX5" fmla="*/ 2867025 w 3141820"/>
              <a:gd name="connsiteY5" fmla="*/ 533400 h 5943600"/>
              <a:gd name="connsiteX6" fmla="*/ 2800350 w 3141820"/>
              <a:gd name="connsiteY6" fmla="*/ 619125 h 5943600"/>
              <a:gd name="connsiteX7" fmla="*/ 2771775 w 3141820"/>
              <a:gd name="connsiteY7" fmla="*/ 638175 h 5943600"/>
              <a:gd name="connsiteX8" fmla="*/ 2762250 w 3141820"/>
              <a:gd name="connsiteY8" fmla="*/ 666750 h 5943600"/>
              <a:gd name="connsiteX9" fmla="*/ 2714625 w 3141820"/>
              <a:gd name="connsiteY9" fmla="*/ 723900 h 5943600"/>
              <a:gd name="connsiteX10" fmla="*/ 2676525 w 3141820"/>
              <a:gd name="connsiteY10" fmla="*/ 771525 h 5943600"/>
              <a:gd name="connsiteX11" fmla="*/ 2638425 w 3141820"/>
              <a:gd name="connsiteY11" fmla="*/ 828675 h 5943600"/>
              <a:gd name="connsiteX12" fmla="*/ 2619375 w 3141820"/>
              <a:gd name="connsiteY12" fmla="*/ 857250 h 5943600"/>
              <a:gd name="connsiteX13" fmla="*/ 2600325 w 3141820"/>
              <a:gd name="connsiteY13" fmla="*/ 885825 h 5943600"/>
              <a:gd name="connsiteX14" fmla="*/ 2590800 w 3141820"/>
              <a:gd name="connsiteY14" fmla="*/ 981075 h 5943600"/>
              <a:gd name="connsiteX15" fmla="*/ 2581275 w 3141820"/>
              <a:gd name="connsiteY15" fmla="*/ 1314450 h 5943600"/>
              <a:gd name="connsiteX16" fmla="*/ 2543175 w 3141820"/>
              <a:gd name="connsiteY16" fmla="*/ 1419225 h 5943600"/>
              <a:gd name="connsiteX17" fmla="*/ 2524125 w 3141820"/>
              <a:gd name="connsiteY17" fmla="*/ 1476375 h 5943600"/>
              <a:gd name="connsiteX18" fmla="*/ 2514600 w 3141820"/>
              <a:gd name="connsiteY18" fmla="*/ 1504950 h 5943600"/>
              <a:gd name="connsiteX19" fmla="*/ 2524125 w 3141820"/>
              <a:gd name="connsiteY19" fmla="*/ 1571625 h 5943600"/>
              <a:gd name="connsiteX20" fmla="*/ 2543175 w 3141820"/>
              <a:gd name="connsiteY20" fmla="*/ 1647825 h 5943600"/>
              <a:gd name="connsiteX21" fmla="*/ 2552700 w 3141820"/>
              <a:gd name="connsiteY21" fmla="*/ 1714500 h 5943600"/>
              <a:gd name="connsiteX22" fmla="*/ 2581275 w 3141820"/>
              <a:gd name="connsiteY22" fmla="*/ 1809750 h 5943600"/>
              <a:gd name="connsiteX23" fmla="*/ 2590800 w 3141820"/>
              <a:gd name="connsiteY23" fmla="*/ 1838325 h 5943600"/>
              <a:gd name="connsiteX24" fmla="*/ 2600325 w 3141820"/>
              <a:gd name="connsiteY24" fmla="*/ 1866900 h 5943600"/>
              <a:gd name="connsiteX25" fmla="*/ 2667000 w 3141820"/>
              <a:gd name="connsiteY25" fmla="*/ 1952625 h 5943600"/>
              <a:gd name="connsiteX26" fmla="*/ 2638425 w 3141820"/>
              <a:gd name="connsiteY26" fmla="*/ 2143125 h 5943600"/>
              <a:gd name="connsiteX27" fmla="*/ 2609850 w 3141820"/>
              <a:gd name="connsiteY27" fmla="*/ 2162175 h 5943600"/>
              <a:gd name="connsiteX28" fmla="*/ 2571750 w 3141820"/>
              <a:gd name="connsiteY28" fmla="*/ 2181225 h 5943600"/>
              <a:gd name="connsiteX29" fmla="*/ 2495550 w 3141820"/>
              <a:gd name="connsiteY29" fmla="*/ 2228850 h 5943600"/>
              <a:gd name="connsiteX30" fmla="*/ 2438400 w 3141820"/>
              <a:gd name="connsiteY30" fmla="*/ 2266950 h 5943600"/>
              <a:gd name="connsiteX31" fmla="*/ 2381250 w 3141820"/>
              <a:gd name="connsiteY31" fmla="*/ 2352675 h 5943600"/>
              <a:gd name="connsiteX32" fmla="*/ 2362200 w 3141820"/>
              <a:gd name="connsiteY32" fmla="*/ 2381250 h 5943600"/>
              <a:gd name="connsiteX33" fmla="*/ 2333625 w 3141820"/>
              <a:gd name="connsiteY33" fmla="*/ 2400300 h 5943600"/>
              <a:gd name="connsiteX34" fmla="*/ 2305050 w 3141820"/>
              <a:gd name="connsiteY34" fmla="*/ 2457450 h 5943600"/>
              <a:gd name="connsiteX35" fmla="*/ 2295525 w 3141820"/>
              <a:gd name="connsiteY35" fmla="*/ 2486025 h 5943600"/>
              <a:gd name="connsiteX36" fmla="*/ 2276475 w 3141820"/>
              <a:gd name="connsiteY36" fmla="*/ 2514600 h 5943600"/>
              <a:gd name="connsiteX37" fmla="*/ 2257425 w 3141820"/>
              <a:gd name="connsiteY37" fmla="*/ 2571750 h 5943600"/>
              <a:gd name="connsiteX38" fmla="*/ 2190750 w 3141820"/>
              <a:gd name="connsiteY38" fmla="*/ 2657475 h 5943600"/>
              <a:gd name="connsiteX39" fmla="*/ 2181225 w 3141820"/>
              <a:gd name="connsiteY39" fmla="*/ 2686050 h 5943600"/>
              <a:gd name="connsiteX40" fmla="*/ 2095500 w 3141820"/>
              <a:gd name="connsiteY40" fmla="*/ 2762250 h 5943600"/>
              <a:gd name="connsiteX41" fmla="*/ 2047875 w 3141820"/>
              <a:gd name="connsiteY41" fmla="*/ 2800350 h 5943600"/>
              <a:gd name="connsiteX42" fmla="*/ 1933575 w 3141820"/>
              <a:gd name="connsiteY42" fmla="*/ 2847975 h 5943600"/>
              <a:gd name="connsiteX43" fmla="*/ 1876425 w 3141820"/>
              <a:gd name="connsiteY43" fmla="*/ 2867025 h 5943600"/>
              <a:gd name="connsiteX44" fmla="*/ 1819275 w 3141820"/>
              <a:gd name="connsiteY44" fmla="*/ 2905125 h 5943600"/>
              <a:gd name="connsiteX45" fmla="*/ 1800225 w 3141820"/>
              <a:gd name="connsiteY45" fmla="*/ 2933700 h 5943600"/>
              <a:gd name="connsiteX46" fmla="*/ 1743075 w 3141820"/>
              <a:gd name="connsiteY46" fmla="*/ 2971800 h 5943600"/>
              <a:gd name="connsiteX47" fmla="*/ 1695450 w 3141820"/>
              <a:gd name="connsiteY47" fmla="*/ 3028950 h 5943600"/>
              <a:gd name="connsiteX48" fmla="*/ 1647825 w 3141820"/>
              <a:gd name="connsiteY48" fmla="*/ 3143250 h 5943600"/>
              <a:gd name="connsiteX49" fmla="*/ 1619250 w 3141820"/>
              <a:gd name="connsiteY49" fmla="*/ 3162300 h 5943600"/>
              <a:gd name="connsiteX50" fmla="*/ 1619250 w 3141820"/>
              <a:gd name="connsiteY50" fmla="*/ 3286125 h 5943600"/>
              <a:gd name="connsiteX51" fmla="*/ 1609725 w 3141820"/>
              <a:gd name="connsiteY51" fmla="*/ 3390900 h 5943600"/>
              <a:gd name="connsiteX52" fmla="*/ 1581150 w 3141820"/>
              <a:gd name="connsiteY52" fmla="*/ 3409950 h 5943600"/>
              <a:gd name="connsiteX53" fmla="*/ 1571625 w 3141820"/>
              <a:gd name="connsiteY53" fmla="*/ 3486150 h 5943600"/>
              <a:gd name="connsiteX54" fmla="*/ 1562100 w 3141820"/>
              <a:gd name="connsiteY54" fmla="*/ 3571875 h 5943600"/>
              <a:gd name="connsiteX55" fmla="*/ 1476375 w 3141820"/>
              <a:gd name="connsiteY55" fmla="*/ 3562350 h 5943600"/>
              <a:gd name="connsiteX56" fmla="*/ 1419225 w 3141820"/>
              <a:gd name="connsiteY56" fmla="*/ 3514725 h 5943600"/>
              <a:gd name="connsiteX57" fmla="*/ 1390650 w 3141820"/>
              <a:gd name="connsiteY57" fmla="*/ 3505200 h 5943600"/>
              <a:gd name="connsiteX58" fmla="*/ 1362075 w 3141820"/>
              <a:gd name="connsiteY58" fmla="*/ 3476625 h 5943600"/>
              <a:gd name="connsiteX59" fmla="*/ 1304925 w 3141820"/>
              <a:gd name="connsiteY59" fmla="*/ 3438525 h 5943600"/>
              <a:gd name="connsiteX60" fmla="*/ 1276350 w 3141820"/>
              <a:gd name="connsiteY60" fmla="*/ 3419475 h 5943600"/>
              <a:gd name="connsiteX61" fmla="*/ 1247775 w 3141820"/>
              <a:gd name="connsiteY61" fmla="*/ 3390900 h 5943600"/>
              <a:gd name="connsiteX62" fmla="*/ 1190625 w 3141820"/>
              <a:gd name="connsiteY62" fmla="*/ 3371850 h 5943600"/>
              <a:gd name="connsiteX63" fmla="*/ 1047750 w 3141820"/>
              <a:gd name="connsiteY63" fmla="*/ 3390900 h 5943600"/>
              <a:gd name="connsiteX64" fmla="*/ 1019175 w 3141820"/>
              <a:gd name="connsiteY64" fmla="*/ 3400425 h 5943600"/>
              <a:gd name="connsiteX65" fmla="*/ 914400 w 3141820"/>
              <a:gd name="connsiteY65" fmla="*/ 3429000 h 5943600"/>
              <a:gd name="connsiteX66" fmla="*/ 885825 w 3141820"/>
              <a:gd name="connsiteY66" fmla="*/ 3457575 h 5943600"/>
              <a:gd name="connsiteX67" fmla="*/ 828675 w 3141820"/>
              <a:gd name="connsiteY67" fmla="*/ 3505200 h 5943600"/>
              <a:gd name="connsiteX68" fmla="*/ 809625 w 3141820"/>
              <a:gd name="connsiteY68" fmla="*/ 3543300 h 5943600"/>
              <a:gd name="connsiteX69" fmla="*/ 800100 w 3141820"/>
              <a:gd name="connsiteY69" fmla="*/ 3619500 h 5943600"/>
              <a:gd name="connsiteX70" fmla="*/ 790575 w 3141820"/>
              <a:gd name="connsiteY70" fmla="*/ 3705225 h 5943600"/>
              <a:gd name="connsiteX71" fmla="*/ 781050 w 3141820"/>
              <a:gd name="connsiteY71" fmla="*/ 3762375 h 5943600"/>
              <a:gd name="connsiteX72" fmla="*/ 704850 w 3141820"/>
              <a:gd name="connsiteY72" fmla="*/ 3752850 h 5943600"/>
              <a:gd name="connsiteX73" fmla="*/ 657225 w 3141820"/>
              <a:gd name="connsiteY73" fmla="*/ 3705225 h 5943600"/>
              <a:gd name="connsiteX74" fmla="*/ 628650 w 3141820"/>
              <a:gd name="connsiteY74" fmla="*/ 3695700 h 5943600"/>
              <a:gd name="connsiteX75" fmla="*/ 571500 w 3141820"/>
              <a:gd name="connsiteY75" fmla="*/ 3638550 h 5943600"/>
              <a:gd name="connsiteX76" fmla="*/ 552450 w 3141820"/>
              <a:gd name="connsiteY76" fmla="*/ 3609975 h 5943600"/>
              <a:gd name="connsiteX77" fmla="*/ 542925 w 3141820"/>
              <a:gd name="connsiteY77" fmla="*/ 3581400 h 5943600"/>
              <a:gd name="connsiteX78" fmla="*/ 447675 w 3141820"/>
              <a:gd name="connsiteY78" fmla="*/ 3514725 h 5943600"/>
              <a:gd name="connsiteX79" fmla="*/ 352425 w 3141820"/>
              <a:gd name="connsiteY79" fmla="*/ 3533775 h 5943600"/>
              <a:gd name="connsiteX80" fmla="*/ 323850 w 3141820"/>
              <a:gd name="connsiteY80" fmla="*/ 3562350 h 5943600"/>
              <a:gd name="connsiteX81" fmla="*/ 295275 w 3141820"/>
              <a:gd name="connsiteY81" fmla="*/ 3581400 h 5943600"/>
              <a:gd name="connsiteX82" fmla="*/ 266700 w 3141820"/>
              <a:gd name="connsiteY82" fmla="*/ 3571875 h 5943600"/>
              <a:gd name="connsiteX83" fmla="*/ 209550 w 3141820"/>
              <a:gd name="connsiteY83" fmla="*/ 3533775 h 5943600"/>
              <a:gd name="connsiteX84" fmla="*/ 152400 w 3141820"/>
              <a:gd name="connsiteY84" fmla="*/ 3514725 h 5943600"/>
              <a:gd name="connsiteX85" fmla="*/ 104775 w 3141820"/>
              <a:gd name="connsiteY85" fmla="*/ 3524250 h 5943600"/>
              <a:gd name="connsiteX86" fmla="*/ 76200 w 3141820"/>
              <a:gd name="connsiteY86" fmla="*/ 3533775 h 5943600"/>
              <a:gd name="connsiteX87" fmla="*/ 66675 w 3141820"/>
              <a:gd name="connsiteY87" fmla="*/ 3562350 h 5943600"/>
              <a:gd name="connsiteX88" fmla="*/ 47625 w 3141820"/>
              <a:gd name="connsiteY88" fmla="*/ 3590925 h 5943600"/>
              <a:gd name="connsiteX89" fmla="*/ 66675 w 3141820"/>
              <a:gd name="connsiteY89" fmla="*/ 3895725 h 5943600"/>
              <a:gd name="connsiteX90" fmla="*/ 85725 w 3141820"/>
              <a:gd name="connsiteY90" fmla="*/ 3962400 h 5943600"/>
              <a:gd name="connsiteX91" fmla="*/ 104775 w 3141820"/>
              <a:gd name="connsiteY91" fmla="*/ 3990975 h 5943600"/>
              <a:gd name="connsiteX92" fmla="*/ 114300 w 3141820"/>
              <a:gd name="connsiteY92" fmla="*/ 4019550 h 5943600"/>
              <a:gd name="connsiteX93" fmla="*/ 133350 w 3141820"/>
              <a:gd name="connsiteY93" fmla="*/ 4048125 h 5943600"/>
              <a:gd name="connsiteX94" fmla="*/ 152400 w 3141820"/>
              <a:gd name="connsiteY94" fmla="*/ 4105275 h 5943600"/>
              <a:gd name="connsiteX95" fmla="*/ 171450 w 3141820"/>
              <a:gd name="connsiteY95" fmla="*/ 4143375 h 5943600"/>
              <a:gd name="connsiteX96" fmla="*/ 161925 w 3141820"/>
              <a:gd name="connsiteY96" fmla="*/ 4295775 h 5943600"/>
              <a:gd name="connsiteX97" fmla="*/ 152400 w 3141820"/>
              <a:gd name="connsiteY97" fmla="*/ 4333875 h 5943600"/>
              <a:gd name="connsiteX98" fmla="*/ 161925 w 3141820"/>
              <a:gd name="connsiteY98" fmla="*/ 4476750 h 5943600"/>
              <a:gd name="connsiteX99" fmla="*/ 200025 w 3141820"/>
              <a:gd name="connsiteY99" fmla="*/ 4562475 h 5943600"/>
              <a:gd name="connsiteX100" fmla="*/ 238125 w 3141820"/>
              <a:gd name="connsiteY100" fmla="*/ 4619625 h 5943600"/>
              <a:gd name="connsiteX101" fmla="*/ 257175 w 3141820"/>
              <a:gd name="connsiteY101" fmla="*/ 4676775 h 5943600"/>
              <a:gd name="connsiteX102" fmla="*/ 342900 w 3141820"/>
              <a:gd name="connsiteY102" fmla="*/ 4724400 h 5943600"/>
              <a:gd name="connsiteX103" fmla="*/ 333375 w 3141820"/>
              <a:gd name="connsiteY103" fmla="*/ 4838700 h 5943600"/>
              <a:gd name="connsiteX104" fmla="*/ 304800 w 3141820"/>
              <a:gd name="connsiteY104" fmla="*/ 4857750 h 5943600"/>
              <a:gd name="connsiteX105" fmla="*/ 276225 w 3141820"/>
              <a:gd name="connsiteY105" fmla="*/ 4886325 h 5943600"/>
              <a:gd name="connsiteX106" fmla="*/ 238125 w 3141820"/>
              <a:gd name="connsiteY106" fmla="*/ 4943475 h 5943600"/>
              <a:gd name="connsiteX107" fmla="*/ 219075 w 3141820"/>
              <a:gd name="connsiteY107" fmla="*/ 4972050 h 5943600"/>
              <a:gd name="connsiteX108" fmla="*/ 190500 w 3141820"/>
              <a:gd name="connsiteY108" fmla="*/ 4981575 h 5943600"/>
              <a:gd name="connsiteX109" fmla="*/ 152400 w 3141820"/>
              <a:gd name="connsiteY109" fmla="*/ 5038725 h 5943600"/>
              <a:gd name="connsiteX110" fmla="*/ 161925 w 3141820"/>
              <a:gd name="connsiteY110" fmla="*/ 5067300 h 5943600"/>
              <a:gd name="connsiteX111" fmla="*/ 190500 w 3141820"/>
              <a:gd name="connsiteY111" fmla="*/ 5172075 h 5943600"/>
              <a:gd name="connsiteX112" fmla="*/ 180975 w 3141820"/>
              <a:gd name="connsiteY112" fmla="*/ 5267325 h 5943600"/>
              <a:gd name="connsiteX113" fmla="*/ 142875 w 3141820"/>
              <a:gd name="connsiteY113" fmla="*/ 5324475 h 5943600"/>
              <a:gd name="connsiteX114" fmla="*/ 114300 w 3141820"/>
              <a:gd name="connsiteY114" fmla="*/ 5381625 h 5943600"/>
              <a:gd name="connsiteX115" fmla="*/ 85725 w 3141820"/>
              <a:gd name="connsiteY115" fmla="*/ 5400675 h 5943600"/>
              <a:gd name="connsiteX116" fmla="*/ 57150 w 3141820"/>
              <a:gd name="connsiteY116" fmla="*/ 5457825 h 5943600"/>
              <a:gd name="connsiteX117" fmla="*/ 66675 w 3141820"/>
              <a:gd name="connsiteY117" fmla="*/ 5486400 h 5943600"/>
              <a:gd name="connsiteX118" fmla="*/ 104775 w 3141820"/>
              <a:gd name="connsiteY118" fmla="*/ 5648325 h 5943600"/>
              <a:gd name="connsiteX119" fmla="*/ 133350 w 3141820"/>
              <a:gd name="connsiteY119" fmla="*/ 5657850 h 5943600"/>
              <a:gd name="connsiteX120" fmla="*/ 171450 w 3141820"/>
              <a:gd name="connsiteY120" fmla="*/ 5743575 h 5943600"/>
              <a:gd name="connsiteX121" fmla="*/ 180975 w 3141820"/>
              <a:gd name="connsiteY121" fmla="*/ 5772150 h 5943600"/>
              <a:gd name="connsiteX122" fmla="*/ 142875 w 3141820"/>
              <a:gd name="connsiteY122" fmla="*/ 5829300 h 5943600"/>
              <a:gd name="connsiteX123" fmla="*/ 104775 w 3141820"/>
              <a:gd name="connsiteY123" fmla="*/ 5876925 h 5943600"/>
              <a:gd name="connsiteX124" fmla="*/ 38100 w 3141820"/>
              <a:gd name="connsiteY124" fmla="*/ 5943600 h 5943600"/>
              <a:gd name="connsiteX125" fmla="*/ 0 w 3141820"/>
              <a:gd name="connsiteY125" fmla="*/ 5895975 h 5943600"/>
              <a:gd name="connsiteX0" fmla="*/ 2857500 w 3294220"/>
              <a:gd name="connsiteY0" fmla="*/ 0 h 5943600"/>
              <a:gd name="connsiteX1" fmla="*/ 3286125 w 3294220"/>
              <a:gd name="connsiteY1" fmla="*/ 171450 h 5943600"/>
              <a:gd name="connsiteX2" fmla="*/ 3057525 w 3294220"/>
              <a:gd name="connsiteY2" fmla="*/ 409575 h 5943600"/>
              <a:gd name="connsiteX3" fmla="*/ 3000375 w 3294220"/>
              <a:gd name="connsiteY3" fmla="*/ 428625 h 5943600"/>
              <a:gd name="connsiteX4" fmla="*/ 2914650 w 3294220"/>
              <a:gd name="connsiteY4" fmla="*/ 476250 h 5943600"/>
              <a:gd name="connsiteX5" fmla="*/ 2867025 w 3294220"/>
              <a:gd name="connsiteY5" fmla="*/ 533400 h 5943600"/>
              <a:gd name="connsiteX6" fmla="*/ 2800350 w 3294220"/>
              <a:gd name="connsiteY6" fmla="*/ 619125 h 5943600"/>
              <a:gd name="connsiteX7" fmla="*/ 2771775 w 3294220"/>
              <a:gd name="connsiteY7" fmla="*/ 638175 h 5943600"/>
              <a:gd name="connsiteX8" fmla="*/ 2762250 w 3294220"/>
              <a:gd name="connsiteY8" fmla="*/ 666750 h 5943600"/>
              <a:gd name="connsiteX9" fmla="*/ 2714625 w 3294220"/>
              <a:gd name="connsiteY9" fmla="*/ 723900 h 5943600"/>
              <a:gd name="connsiteX10" fmla="*/ 2676525 w 3294220"/>
              <a:gd name="connsiteY10" fmla="*/ 771525 h 5943600"/>
              <a:gd name="connsiteX11" fmla="*/ 2638425 w 3294220"/>
              <a:gd name="connsiteY11" fmla="*/ 828675 h 5943600"/>
              <a:gd name="connsiteX12" fmla="*/ 2619375 w 3294220"/>
              <a:gd name="connsiteY12" fmla="*/ 857250 h 5943600"/>
              <a:gd name="connsiteX13" fmla="*/ 2600325 w 3294220"/>
              <a:gd name="connsiteY13" fmla="*/ 885825 h 5943600"/>
              <a:gd name="connsiteX14" fmla="*/ 2590800 w 3294220"/>
              <a:gd name="connsiteY14" fmla="*/ 981075 h 5943600"/>
              <a:gd name="connsiteX15" fmla="*/ 2581275 w 3294220"/>
              <a:gd name="connsiteY15" fmla="*/ 1314450 h 5943600"/>
              <a:gd name="connsiteX16" fmla="*/ 2543175 w 3294220"/>
              <a:gd name="connsiteY16" fmla="*/ 1419225 h 5943600"/>
              <a:gd name="connsiteX17" fmla="*/ 2524125 w 3294220"/>
              <a:gd name="connsiteY17" fmla="*/ 1476375 h 5943600"/>
              <a:gd name="connsiteX18" fmla="*/ 2514600 w 3294220"/>
              <a:gd name="connsiteY18" fmla="*/ 1504950 h 5943600"/>
              <a:gd name="connsiteX19" fmla="*/ 2524125 w 3294220"/>
              <a:gd name="connsiteY19" fmla="*/ 1571625 h 5943600"/>
              <a:gd name="connsiteX20" fmla="*/ 2543175 w 3294220"/>
              <a:gd name="connsiteY20" fmla="*/ 1647825 h 5943600"/>
              <a:gd name="connsiteX21" fmla="*/ 2552700 w 3294220"/>
              <a:gd name="connsiteY21" fmla="*/ 1714500 h 5943600"/>
              <a:gd name="connsiteX22" fmla="*/ 2581275 w 3294220"/>
              <a:gd name="connsiteY22" fmla="*/ 1809750 h 5943600"/>
              <a:gd name="connsiteX23" fmla="*/ 2590800 w 3294220"/>
              <a:gd name="connsiteY23" fmla="*/ 1838325 h 5943600"/>
              <a:gd name="connsiteX24" fmla="*/ 2600325 w 3294220"/>
              <a:gd name="connsiteY24" fmla="*/ 1866900 h 5943600"/>
              <a:gd name="connsiteX25" fmla="*/ 2667000 w 3294220"/>
              <a:gd name="connsiteY25" fmla="*/ 1952625 h 5943600"/>
              <a:gd name="connsiteX26" fmla="*/ 2638425 w 3294220"/>
              <a:gd name="connsiteY26" fmla="*/ 2143125 h 5943600"/>
              <a:gd name="connsiteX27" fmla="*/ 2609850 w 3294220"/>
              <a:gd name="connsiteY27" fmla="*/ 2162175 h 5943600"/>
              <a:gd name="connsiteX28" fmla="*/ 2571750 w 3294220"/>
              <a:gd name="connsiteY28" fmla="*/ 2181225 h 5943600"/>
              <a:gd name="connsiteX29" fmla="*/ 2495550 w 3294220"/>
              <a:gd name="connsiteY29" fmla="*/ 2228850 h 5943600"/>
              <a:gd name="connsiteX30" fmla="*/ 2438400 w 3294220"/>
              <a:gd name="connsiteY30" fmla="*/ 2266950 h 5943600"/>
              <a:gd name="connsiteX31" fmla="*/ 2381250 w 3294220"/>
              <a:gd name="connsiteY31" fmla="*/ 2352675 h 5943600"/>
              <a:gd name="connsiteX32" fmla="*/ 2362200 w 3294220"/>
              <a:gd name="connsiteY32" fmla="*/ 2381250 h 5943600"/>
              <a:gd name="connsiteX33" fmla="*/ 2333625 w 3294220"/>
              <a:gd name="connsiteY33" fmla="*/ 2400300 h 5943600"/>
              <a:gd name="connsiteX34" fmla="*/ 2305050 w 3294220"/>
              <a:gd name="connsiteY34" fmla="*/ 2457450 h 5943600"/>
              <a:gd name="connsiteX35" fmla="*/ 2295525 w 3294220"/>
              <a:gd name="connsiteY35" fmla="*/ 2486025 h 5943600"/>
              <a:gd name="connsiteX36" fmla="*/ 2276475 w 3294220"/>
              <a:gd name="connsiteY36" fmla="*/ 2514600 h 5943600"/>
              <a:gd name="connsiteX37" fmla="*/ 2257425 w 3294220"/>
              <a:gd name="connsiteY37" fmla="*/ 2571750 h 5943600"/>
              <a:gd name="connsiteX38" fmla="*/ 2190750 w 3294220"/>
              <a:gd name="connsiteY38" fmla="*/ 2657475 h 5943600"/>
              <a:gd name="connsiteX39" fmla="*/ 2181225 w 3294220"/>
              <a:gd name="connsiteY39" fmla="*/ 2686050 h 5943600"/>
              <a:gd name="connsiteX40" fmla="*/ 2095500 w 3294220"/>
              <a:gd name="connsiteY40" fmla="*/ 2762250 h 5943600"/>
              <a:gd name="connsiteX41" fmla="*/ 2047875 w 3294220"/>
              <a:gd name="connsiteY41" fmla="*/ 2800350 h 5943600"/>
              <a:gd name="connsiteX42" fmla="*/ 1933575 w 3294220"/>
              <a:gd name="connsiteY42" fmla="*/ 2847975 h 5943600"/>
              <a:gd name="connsiteX43" fmla="*/ 1876425 w 3294220"/>
              <a:gd name="connsiteY43" fmla="*/ 2867025 h 5943600"/>
              <a:gd name="connsiteX44" fmla="*/ 1819275 w 3294220"/>
              <a:gd name="connsiteY44" fmla="*/ 2905125 h 5943600"/>
              <a:gd name="connsiteX45" fmla="*/ 1800225 w 3294220"/>
              <a:gd name="connsiteY45" fmla="*/ 2933700 h 5943600"/>
              <a:gd name="connsiteX46" fmla="*/ 1743075 w 3294220"/>
              <a:gd name="connsiteY46" fmla="*/ 2971800 h 5943600"/>
              <a:gd name="connsiteX47" fmla="*/ 1695450 w 3294220"/>
              <a:gd name="connsiteY47" fmla="*/ 3028950 h 5943600"/>
              <a:gd name="connsiteX48" fmla="*/ 1647825 w 3294220"/>
              <a:gd name="connsiteY48" fmla="*/ 3143250 h 5943600"/>
              <a:gd name="connsiteX49" fmla="*/ 1619250 w 3294220"/>
              <a:gd name="connsiteY49" fmla="*/ 3162300 h 5943600"/>
              <a:gd name="connsiteX50" fmla="*/ 1619250 w 3294220"/>
              <a:gd name="connsiteY50" fmla="*/ 3286125 h 5943600"/>
              <a:gd name="connsiteX51" fmla="*/ 1609725 w 3294220"/>
              <a:gd name="connsiteY51" fmla="*/ 3390900 h 5943600"/>
              <a:gd name="connsiteX52" fmla="*/ 1581150 w 3294220"/>
              <a:gd name="connsiteY52" fmla="*/ 3409950 h 5943600"/>
              <a:gd name="connsiteX53" fmla="*/ 1571625 w 3294220"/>
              <a:gd name="connsiteY53" fmla="*/ 3486150 h 5943600"/>
              <a:gd name="connsiteX54" fmla="*/ 1562100 w 3294220"/>
              <a:gd name="connsiteY54" fmla="*/ 3571875 h 5943600"/>
              <a:gd name="connsiteX55" fmla="*/ 1476375 w 3294220"/>
              <a:gd name="connsiteY55" fmla="*/ 3562350 h 5943600"/>
              <a:gd name="connsiteX56" fmla="*/ 1419225 w 3294220"/>
              <a:gd name="connsiteY56" fmla="*/ 3514725 h 5943600"/>
              <a:gd name="connsiteX57" fmla="*/ 1390650 w 3294220"/>
              <a:gd name="connsiteY57" fmla="*/ 3505200 h 5943600"/>
              <a:gd name="connsiteX58" fmla="*/ 1362075 w 3294220"/>
              <a:gd name="connsiteY58" fmla="*/ 3476625 h 5943600"/>
              <a:gd name="connsiteX59" fmla="*/ 1304925 w 3294220"/>
              <a:gd name="connsiteY59" fmla="*/ 3438525 h 5943600"/>
              <a:gd name="connsiteX60" fmla="*/ 1276350 w 3294220"/>
              <a:gd name="connsiteY60" fmla="*/ 3419475 h 5943600"/>
              <a:gd name="connsiteX61" fmla="*/ 1247775 w 3294220"/>
              <a:gd name="connsiteY61" fmla="*/ 3390900 h 5943600"/>
              <a:gd name="connsiteX62" fmla="*/ 1190625 w 3294220"/>
              <a:gd name="connsiteY62" fmla="*/ 3371850 h 5943600"/>
              <a:gd name="connsiteX63" fmla="*/ 1047750 w 3294220"/>
              <a:gd name="connsiteY63" fmla="*/ 3390900 h 5943600"/>
              <a:gd name="connsiteX64" fmla="*/ 1019175 w 3294220"/>
              <a:gd name="connsiteY64" fmla="*/ 3400425 h 5943600"/>
              <a:gd name="connsiteX65" fmla="*/ 914400 w 3294220"/>
              <a:gd name="connsiteY65" fmla="*/ 3429000 h 5943600"/>
              <a:gd name="connsiteX66" fmla="*/ 885825 w 3294220"/>
              <a:gd name="connsiteY66" fmla="*/ 3457575 h 5943600"/>
              <a:gd name="connsiteX67" fmla="*/ 828675 w 3294220"/>
              <a:gd name="connsiteY67" fmla="*/ 3505200 h 5943600"/>
              <a:gd name="connsiteX68" fmla="*/ 809625 w 3294220"/>
              <a:gd name="connsiteY68" fmla="*/ 3543300 h 5943600"/>
              <a:gd name="connsiteX69" fmla="*/ 800100 w 3294220"/>
              <a:gd name="connsiteY69" fmla="*/ 3619500 h 5943600"/>
              <a:gd name="connsiteX70" fmla="*/ 790575 w 3294220"/>
              <a:gd name="connsiteY70" fmla="*/ 3705225 h 5943600"/>
              <a:gd name="connsiteX71" fmla="*/ 781050 w 3294220"/>
              <a:gd name="connsiteY71" fmla="*/ 3762375 h 5943600"/>
              <a:gd name="connsiteX72" fmla="*/ 704850 w 3294220"/>
              <a:gd name="connsiteY72" fmla="*/ 3752850 h 5943600"/>
              <a:gd name="connsiteX73" fmla="*/ 657225 w 3294220"/>
              <a:gd name="connsiteY73" fmla="*/ 3705225 h 5943600"/>
              <a:gd name="connsiteX74" fmla="*/ 628650 w 3294220"/>
              <a:gd name="connsiteY74" fmla="*/ 3695700 h 5943600"/>
              <a:gd name="connsiteX75" fmla="*/ 571500 w 3294220"/>
              <a:gd name="connsiteY75" fmla="*/ 3638550 h 5943600"/>
              <a:gd name="connsiteX76" fmla="*/ 552450 w 3294220"/>
              <a:gd name="connsiteY76" fmla="*/ 3609975 h 5943600"/>
              <a:gd name="connsiteX77" fmla="*/ 542925 w 3294220"/>
              <a:gd name="connsiteY77" fmla="*/ 3581400 h 5943600"/>
              <a:gd name="connsiteX78" fmla="*/ 447675 w 3294220"/>
              <a:gd name="connsiteY78" fmla="*/ 3514725 h 5943600"/>
              <a:gd name="connsiteX79" fmla="*/ 352425 w 3294220"/>
              <a:gd name="connsiteY79" fmla="*/ 3533775 h 5943600"/>
              <a:gd name="connsiteX80" fmla="*/ 323850 w 3294220"/>
              <a:gd name="connsiteY80" fmla="*/ 3562350 h 5943600"/>
              <a:gd name="connsiteX81" fmla="*/ 295275 w 3294220"/>
              <a:gd name="connsiteY81" fmla="*/ 3581400 h 5943600"/>
              <a:gd name="connsiteX82" fmla="*/ 266700 w 3294220"/>
              <a:gd name="connsiteY82" fmla="*/ 3571875 h 5943600"/>
              <a:gd name="connsiteX83" fmla="*/ 209550 w 3294220"/>
              <a:gd name="connsiteY83" fmla="*/ 3533775 h 5943600"/>
              <a:gd name="connsiteX84" fmla="*/ 152400 w 3294220"/>
              <a:gd name="connsiteY84" fmla="*/ 3514725 h 5943600"/>
              <a:gd name="connsiteX85" fmla="*/ 104775 w 3294220"/>
              <a:gd name="connsiteY85" fmla="*/ 3524250 h 5943600"/>
              <a:gd name="connsiteX86" fmla="*/ 76200 w 3294220"/>
              <a:gd name="connsiteY86" fmla="*/ 3533775 h 5943600"/>
              <a:gd name="connsiteX87" fmla="*/ 66675 w 3294220"/>
              <a:gd name="connsiteY87" fmla="*/ 3562350 h 5943600"/>
              <a:gd name="connsiteX88" fmla="*/ 47625 w 3294220"/>
              <a:gd name="connsiteY88" fmla="*/ 3590925 h 5943600"/>
              <a:gd name="connsiteX89" fmla="*/ 66675 w 3294220"/>
              <a:gd name="connsiteY89" fmla="*/ 3895725 h 5943600"/>
              <a:gd name="connsiteX90" fmla="*/ 85725 w 3294220"/>
              <a:gd name="connsiteY90" fmla="*/ 3962400 h 5943600"/>
              <a:gd name="connsiteX91" fmla="*/ 104775 w 3294220"/>
              <a:gd name="connsiteY91" fmla="*/ 3990975 h 5943600"/>
              <a:gd name="connsiteX92" fmla="*/ 114300 w 3294220"/>
              <a:gd name="connsiteY92" fmla="*/ 4019550 h 5943600"/>
              <a:gd name="connsiteX93" fmla="*/ 133350 w 3294220"/>
              <a:gd name="connsiteY93" fmla="*/ 4048125 h 5943600"/>
              <a:gd name="connsiteX94" fmla="*/ 152400 w 3294220"/>
              <a:gd name="connsiteY94" fmla="*/ 4105275 h 5943600"/>
              <a:gd name="connsiteX95" fmla="*/ 171450 w 3294220"/>
              <a:gd name="connsiteY95" fmla="*/ 4143375 h 5943600"/>
              <a:gd name="connsiteX96" fmla="*/ 161925 w 3294220"/>
              <a:gd name="connsiteY96" fmla="*/ 4295775 h 5943600"/>
              <a:gd name="connsiteX97" fmla="*/ 152400 w 3294220"/>
              <a:gd name="connsiteY97" fmla="*/ 4333875 h 5943600"/>
              <a:gd name="connsiteX98" fmla="*/ 161925 w 3294220"/>
              <a:gd name="connsiteY98" fmla="*/ 4476750 h 5943600"/>
              <a:gd name="connsiteX99" fmla="*/ 200025 w 3294220"/>
              <a:gd name="connsiteY99" fmla="*/ 4562475 h 5943600"/>
              <a:gd name="connsiteX100" fmla="*/ 238125 w 3294220"/>
              <a:gd name="connsiteY100" fmla="*/ 4619625 h 5943600"/>
              <a:gd name="connsiteX101" fmla="*/ 257175 w 3294220"/>
              <a:gd name="connsiteY101" fmla="*/ 4676775 h 5943600"/>
              <a:gd name="connsiteX102" fmla="*/ 342900 w 3294220"/>
              <a:gd name="connsiteY102" fmla="*/ 4724400 h 5943600"/>
              <a:gd name="connsiteX103" fmla="*/ 333375 w 3294220"/>
              <a:gd name="connsiteY103" fmla="*/ 4838700 h 5943600"/>
              <a:gd name="connsiteX104" fmla="*/ 304800 w 3294220"/>
              <a:gd name="connsiteY104" fmla="*/ 4857750 h 5943600"/>
              <a:gd name="connsiteX105" fmla="*/ 276225 w 3294220"/>
              <a:gd name="connsiteY105" fmla="*/ 4886325 h 5943600"/>
              <a:gd name="connsiteX106" fmla="*/ 238125 w 3294220"/>
              <a:gd name="connsiteY106" fmla="*/ 4943475 h 5943600"/>
              <a:gd name="connsiteX107" fmla="*/ 219075 w 3294220"/>
              <a:gd name="connsiteY107" fmla="*/ 4972050 h 5943600"/>
              <a:gd name="connsiteX108" fmla="*/ 190500 w 3294220"/>
              <a:gd name="connsiteY108" fmla="*/ 4981575 h 5943600"/>
              <a:gd name="connsiteX109" fmla="*/ 152400 w 3294220"/>
              <a:gd name="connsiteY109" fmla="*/ 5038725 h 5943600"/>
              <a:gd name="connsiteX110" fmla="*/ 161925 w 3294220"/>
              <a:gd name="connsiteY110" fmla="*/ 5067300 h 5943600"/>
              <a:gd name="connsiteX111" fmla="*/ 190500 w 3294220"/>
              <a:gd name="connsiteY111" fmla="*/ 5172075 h 5943600"/>
              <a:gd name="connsiteX112" fmla="*/ 180975 w 3294220"/>
              <a:gd name="connsiteY112" fmla="*/ 5267325 h 5943600"/>
              <a:gd name="connsiteX113" fmla="*/ 142875 w 3294220"/>
              <a:gd name="connsiteY113" fmla="*/ 5324475 h 5943600"/>
              <a:gd name="connsiteX114" fmla="*/ 114300 w 3294220"/>
              <a:gd name="connsiteY114" fmla="*/ 5381625 h 5943600"/>
              <a:gd name="connsiteX115" fmla="*/ 85725 w 3294220"/>
              <a:gd name="connsiteY115" fmla="*/ 5400675 h 5943600"/>
              <a:gd name="connsiteX116" fmla="*/ 57150 w 3294220"/>
              <a:gd name="connsiteY116" fmla="*/ 5457825 h 5943600"/>
              <a:gd name="connsiteX117" fmla="*/ 66675 w 3294220"/>
              <a:gd name="connsiteY117" fmla="*/ 5486400 h 5943600"/>
              <a:gd name="connsiteX118" fmla="*/ 104775 w 3294220"/>
              <a:gd name="connsiteY118" fmla="*/ 5648325 h 5943600"/>
              <a:gd name="connsiteX119" fmla="*/ 133350 w 3294220"/>
              <a:gd name="connsiteY119" fmla="*/ 5657850 h 5943600"/>
              <a:gd name="connsiteX120" fmla="*/ 171450 w 3294220"/>
              <a:gd name="connsiteY120" fmla="*/ 5743575 h 5943600"/>
              <a:gd name="connsiteX121" fmla="*/ 180975 w 3294220"/>
              <a:gd name="connsiteY121" fmla="*/ 5772150 h 5943600"/>
              <a:gd name="connsiteX122" fmla="*/ 142875 w 3294220"/>
              <a:gd name="connsiteY122" fmla="*/ 5829300 h 5943600"/>
              <a:gd name="connsiteX123" fmla="*/ 104775 w 3294220"/>
              <a:gd name="connsiteY123" fmla="*/ 5876925 h 5943600"/>
              <a:gd name="connsiteX124" fmla="*/ 38100 w 3294220"/>
              <a:gd name="connsiteY124" fmla="*/ 5943600 h 5943600"/>
              <a:gd name="connsiteX125" fmla="*/ 0 w 3294220"/>
              <a:gd name="connsiteY125" fmla="*/ 5895975 h 5943600"/>
              <a:gd name="connsiteX0" fmla="*/ 2857500 w 3294220"/>
              <a:gd name="connsiteY0" fmla="*/ 0 h 5943600"/>
              <a:gd name="connsiteX1" fmla="*/ 3286125 w 3294220"/>
              <a:gd name="connsiteY1" fmla="*/ 171450 h 5943600"/>
              <a:gd name="connsiteX2" fmla="*/ 3209925 w 3294220"/>
              <a:gd name="connsiteY2" fmla="*/ 333375 h 5943600"/>
              <a:gd name="connsiteX3" fmla="*/ 3000375 w 3294220"/>
              <a:gd name="connsiteY3" fmla="*/ 428625 h 5943600"/>
              <a:gd name="connsiteX4" fmla="*/ 2914650 w 3294220"/>
              <a:gd name="connsiteY4" fmla="*/ 476250 h 5943600"/>
              <a:gd name="connsiteX5" fmla="*/ 2867025 w 3294220"/>
              <a:gd name="connsiteY5" fmla="*/ 533400 h 5943600"/>
              <a:gd name="connsiteX6" fmla="*/ 2800350 w 3294220"/>
              <a:gd name="connsiteY6" fmla="*/ 619125 h 5943600"/>
              <a:gd name="connsiteX7" fmla="*/ 2771775 w 3294220"/>
              <a:gd name="connsiteY7" fmla="*/ 638175 h 5943600"/>
              <a:gd name="connsiteX8" fmla="*/ 2762250 w 3294220"/>
              <a:gd name="connsiteY8" fmla="*/ 666750 h 5943600"/>
              <a:gd name="connsiteX9" fmla="*/ 2714625 w 3294220"/>
              <a:gd name="connsiteY9" fmla="*/ 723900 h 5943600"/>
              <a:gd name="connsiteX10" fmla="*/ 2676525 w 3294220"/>
              <a:gd name="connsiteY10" fmla="*/ 771525 h 5943600"/>
              <a:gd name="connsiteX11" fmla="*/ 2638425 w 3294220"/>
              <a:gd name="connsiteY11" fmla="*/ 828675 h 5943600"/>
              <a:gd name="connsiteX12" fmla="*/ 2619375 w 3294220"/>
              <a:gd name="connsiteY12" fmla="*/ 857250 h 5943600"/>
              <a:gd name="connsiteX13" fmla="*/ 2600325 w 3294220"/>
              <a:gd name="connsiteY13" fmla="*/ 885825 h 5943600"/>
              <a:gd name="connsiteX14" fmla="*/ 2590800 w 3294220"/>
              <a:gd name="connsiteY14" fmla="*/ 981075 h 5943600"/>
              <a:gd name="connsiteX15" fmla="*/ 2581275 w 3294220"/>
              <a:gd name="connsiteY15" fmla="*/ 1314450 h 5943600"/>
              <a:gd name="connsiteX16" fmla="*/ 2543175 w 3294220"/>
              <a:gd name="connsiteY16" fmla="*/ 1419225 h 5943600"/>
              <a:gd name="connsiteX17" fmla="*/ 2524125 w 3294220"/>
              <a:gd name="connsiteY17" fmla="*/ 1476375 h 5943600"/>
              <a:gd name="connsiteX18" fmla="*/ 2514600 w 3294220"/>
              <a:gd name="connsiteY18" fmla="*/ 1504950 h 5943600"/>
              <a:gd name="connsiteX19" fmla="*/ 2524125 w 3294220"/>
              <a:gd name="connsiteY19" fmla="*/ 1571625 h 5943600"/>
              <a:gd name="connsiteX20" fmla="*/ 2543175 w 3294220"/>
              <a:gd name="connsiteY20" fmla="*/ 1647825 h 5943600"/>
              <a:gd name="connsiteX21" fmla="*/ 2552700 w 3294220"/>
              <a:gd name="connsiteY21" fmla="*/ 1714500 h 5943600"/>
              <a:gd name="connsiteX22" fmla="*/ 2581275 w 3294220"/>
              <a:gd name="connsiteY22" fmla="*/ 1809750 h 5943600"/>
              <a:gd name="connsiteX23" fmla="*/ 2590800 w 3294220"/>
              <a:gd name="connsiteY23" fmla="*/ 1838325 h 5943600"/>
              <a:gd name="connsiteX24" fmla="*/ 2600325 w 3294220"/>
              <a:gd name="connsiteY24" fmla="*/ 1866900 h 5943600"/>
              <a:gd name="connsiteX25" fmla="*/ 2667000 w 3294220"/>
              <a:gd name="connsiteY25" fmla="*/ 1952625 h 5943600"/>
              <a:gd name="connsiteX26" fmla="*/ 2638425 w 3294220"/>
              <a:gd name="connsiteY26" fmla="*/ 2143125 h 5943600"/>
              <a:gd name="connsiteX27" fmla="*/ 2609850 w 3294220"/>
              <a:gd name="connsiteY27" fmla="*/ 2162175 h 5943600"/>
              <a:gd name="connsiteX28" fmla="*/ 2571750 w 3294220"/>
              <a:gd name="connsiteY28" fmla="*/ 2181225 h 5943600"/>
              <a:gd name="connsiteX29" fmla="*/ 2495550 w 3294220"/>
              <a:gd name="connsiteY29" fmla="*/ 2228850 h 5943600"/>
              <a:gd name="connsiteX30" fmla="*/ 2438400 w 3294220"/>
              <a:gd name="connsiteY30" fmla="*/ 2266950 h 5943600"/>
              <a:gd name="connsiteX31" fmla="*/ 2381250 w 3294220"/>
              <a:gd name="connsiteY31" fmla="*/ 2352675 h 5943600"/>
              <a:gd name="connsiteX32" fmla="*/ 2362200 w 3294220"/>
              <a:gd name="connsiteY32" fmla="*/ 2381250 h 5943600"/>
              <a:gd name="connsiteX33" fmla="*/ 2333625 w 3294220"/>
              <a:gd name="connsiteY33" fmla="*/ 2400300 h 5943600"/>
              <a:gd name="connsiteX34" fmla="*/ 2305050 w 3294220"/>
              <a:gd name="connsiteY34" fmla="*/ 2457450 h 5943600"/>
              <a:gd name="connsiteX35" fmla="*/ 2295525 w 3294220"/>
              <a:gd name="connsiteY35" fmla="*/ 2486025 h 5943600"/>
              <a:gd name="connsiteX36" fmla="*/ 2276475 w 3294220"/>
              <a:gd name="connsiteY36" fmla="*/ 2514600 h 5943600"/>
              <a:gd name="connsiteX37" fmla="*/ 2257425 w 3294220"/>
              <a:gd name="connsiteY37" fmla="*/ 2571750 h 5943600"/>
              <a:gd name="connsiteX38" fmla="*/ 2190750 w 3294220"/>
              <a:gd name="connsiteY38" fmla="*/ 2657475 h 5943600"/>
              <a:gd name="connsiteX39" fmla="*/ 2181225 w 3294220"/>
              <a:gd name="connsiteY39" fmla="*/ 2686050 h 5943600"/>
              <a:gd name="connsiteX40" fmla="*/ 2095500 w 3294220"/>
              <a:gd name="connsiteY40" fmla="*/ 2762250 h 5943600"/>
              <a:gd name="connsiteX41" fmla="*/ 2047875 w 3294220"/>
              <a:gd name="connsiteY41" fmla="*/ 2800350 h 5943600"/>
              <a:gd name="connsiteX42" fmla="*/ 1933575 w 3294220"/>
              <a:gd name="connsiteY42" fmla="*/ 2847975 h 5943600"/>
              <a:gd name="connsiteX43" fmla="*/ 1876425 w 3294220"/>
              <a:gd name="connsiteY43" fmla="*/ 2867025 h 5943600"/>
              <a:gd name="connsiteX44" fmla="*/ 1819275 w 3294220"/>
              <a:gd name="connsiteY44" fmla="*/ 2905125 h 5943600"/>
              <a:gd name="connsiteX45" fmla="*/ 1800225 w 3294220"/>
              <a:gd name="connsiteY45" fmla="*/ 2933700 h 5943600"/>
              <a:gd name="connsiteX46" fmla="*/ 1743075 w 3294220"/>
              <a:gd name="connsiteY46" fmla="*/ 2971800 h 5943600"/>
              <a:gd name="connsiteX47" fmla="*/ 1695450 w 3294220"/>
              <a:gd name="connsiteY47" fmla="*/ 3028950 h 5943600"/>
              <a:gd name="connsiteX48" fmla="*/ 1647825 w 3294220"/>
              <a:gd name="connsiteY48" fmla="*/ 3143250 h 5943600"/>
              <a:gd name="connsiteX49" fmla="*/ 1619250 w 3294220"/>
              <a:gd name="connsiteY49" fmla="*/ 3162300 h 5943600"/>
              <a:gd name="connsiteX50" fmla="*/ 1619250 w 3294220"/>
              <a:gd name="connsiteY50" fmla="*/ 3286125 h 5943600"/>
              <a:gd name="connsiteX51" fmla="*/ 1609725 w 3294220"/>
              <a:gd name="connsiteY51" fmla="*/ 3390900 h 5943600"/>
              <a:gd name="connsiteX52" fmla="*/ 1581150 w 3294220"/>
              <a:gd name="connsiteY52" fmla="*/ 3409950 h 5943600"/>
              <a:gd name="connsiteX53" fmla="*/ 1571625 w 3294220"/>
              <a:gd name="connsiteY53" fmla="*/ 3486150 h 5943600"/>
              <a:gd name="connsiteX54" fmla="*/ 1562100 w 3294220"/>
              <a:gd name="connsiteY54" fmla="*/ 3571875 h 5943600"/>
              <a:gd name="connsiteX55" fmla="*/ 1476375 w 3294220"/>
              <a:gd name="connsiteY55" fmla="*/ 3562350 h 5943600"/>
              <a:gd name="connsiteX56" fmla="*/ 1419225 w 3294220"/>
              <a:gd name="connsiteY56" fmla="*/ 3514725 h 5943600"/>
              <a:gd name="connsiteX57" fmla="*/ 1390650 w 3294220"/>
              <a:gd name="connsiteY57" fmla="*/ 3505200 h 5943600"/>
              <a:gd name="connsiteX58" fmla="*/ 1362075 w 3294220"/>
              <a:gd name="connsiteY58" fmla="*/ 3476625 h 5943600"/>
              <a:gd name="connsiteX59" fmla="*/ 1304925 w 3294220"/>
              <a:gd name="connsiteY59" fmla="*/ 3438525 h 5943600"/>
              <a:gd name="connsiteX60" fmla="*/ 1276350 w 3294220"/>
              <a:gd name="connsiteY60" fmla="*/ 3419475 h 5943600"/>
              <a:gd name="connsiteX61" fmla="*/ 1247775 w 3294220"/>
              <a:gd name="connsiteY61" fmla="*/ 3390900 h 5943600"/>
              <a:gd name="connsiteX62" fmla="*/ 1190625 w 3294220"/>
              <a:gd name="connsiteY62" fmla="*/ 3371850 h 5943600"/>
              <a:gd name="connsiteX63" fmla="*/ 1047750 w 3294220"/>
              <a:gd name="connsiteY63" fmla="*/ 3390900 h 5943600"/>
              <a:gd name="connsiteX64" fmla="*/ 1019175 w 3294220"/>
              <a:gd name="connsiteY64" fmla="*/ 3400425 h 5943600"/>
              <a:gd name="connsiteX65" fmla="*/ 914400 w 3294220"/>
              <a:gd name="connsiteY65" fmla="*/ 3429000 h 5943600"/>
              <a:gd name="connsiteX66" fmla="*/ 885825 w 3294220"/>
              <a:gd name="connsiteY66" fmla="*/ 3457575 h 5943600"/>
              <a:gd name="connsiteX67" fmla="*/ 828675 w 3294220"/>
              <a:gd name="connsiteY67" fmla="*/ 3505200 h 5943600"/>
              <a:gd name="connsiteX68" fmla="*/ 809625 w 3294220"/>
              <a:gd name="connsiteY68" fmla="*/ 3543300 h 5943600"/>
              <a:gd name="connsiteX69" fmla="*/ 800100 w 3294220"/>
              <a:gd name="connsiteY69" fmla="*/ 3619500 h 5943600"/>
              <a:gd name="connsiteX70" fmla="*/ 790575 w 3294220"/>
              <a:gd name="connsiteY70" fmla="*/ 3705225 h 5943600"/>
              <a:gd name="connsiteX71" fmla="*/ 781050 w 3294220"/>
              <a:gd name="connsiteY71" fmla="*/ 3762375 h 5943600"/>
              <a:gd name="connsiteX72" fmla="*/ 704850 w 3294220"/>
              <a:gd name="connsiteY72" fmla="*/ 3752850 h 5943600"/>
              <a:gd name="connsiteX73" fmla="*/ 657225 w 3294220"/>
              <a:gd name="connsiteY73" fmla="*/ 3705225 h 5943600"/>
              <a:gd name="connsiteX74" fmla="*/ 628650 w 3294220"/>
              <a:gd name="connsiteY74" fmla="*/ 3695700 h 5943600"/>
              <a:gd name="connsiteX75" fmla="*/ 571500 w 3294220"/>
              <a:gd name="connsiteY75" fmla="*/ 3638550 h 5943600"/>
              <a:gd name="connsiteX76" fmla="*/ 552450 w 3294220"/>
              <a:gd name="connsiteY76" fmla="*/ 3609975 h 5943600"/>
              <a:gd name="connsiteX77" fmla="*/ 542925 w 3294220"/>
              <a:gd name="connsiteY77" fmla="*/ 3581400 h 5943600"/>
              <a:gd name="connsiteX78" fmla="*/ 447675 w 3294220"/>
              <a:gd name="connsiteY78" fmla="*/ 3514725 h 5943600"/>
              <a:gd name="connsiteX79" fmla="*/ 352425 w 3294220"/>
              <a:gd name="connsiteY79" fmla="*/ 3533775 h 5943600"/>
              <a:gd name="connsiteX80" fmla="*/ 323850 w 3294220"/>
              <a:gd name="connsiteY80" fmla="*/ 3562350 h 5943600"/>
              <a:gd name="connsiteX81" fmla="*/ 295275 w 3294220"/>
              <a:gd name="connsiteY81" fmla="*/ 3581400 h 5943600"/>
              <a:gd name="connsiteX82" fmla="*/ 266700 w 3294220"/>
              <a:gd name="connsiteY82" fmla="*/ 3571875 h 5943600"/>
              <a:gd name="connsiteX83" fmla="*/ 209550 w 3294220"/>
              <a:gd name="connsiteY83" fmla="*/ 3533775 h 5943600"/>
              <a:gd name="connsiteX84" fmla="*/ 152400 w 3294220"/>
              <a:gd name="connsiteY84" fmla="*/ 3514725 h 5943600"/>
              <a:gd name="connsiteX85" fmla="*/ 104775 w 3294220"/>
              <a:gd name="connsiteY85" fmla="*/ 3524250 h 5943600"/>
              <a:gd name="connsiteX86" fmla="*/ 76200 w 3294220"/>
              <a:gd name="connsiteY86" fmla="*/ 3533775 h 5943600"/>
              <a:gd name="connsiteX87" fmla="*/ 66675 w 3294220"/>
              <a:gd name="connsiteY87" fmla="*/ 3562350 h 5943600"/>
              <a:gd name="connsiteX88" fmla="*/ 47625 w 3294220"/>
              <a:gd name="connsiteY88" fmla="*/ 3590925 h 5943600"/>
              <a:gd name="connsiteX89" fmla="*/ 66675 w 3294220"/>
              <a:gd name="connsiteY89" fmla="*/ 3895725 h 5943600"/>
              <a:gd name="connsiteX90" fmla="*/ 85725 w 3294220"/>
              <a:gd name="connsiteY90" fmla="*/ 3962400 h 5943600"/>
              <a:gd name="connsiteX91" fmla="*/ 104775 w 3294220"/>
              <a:gd name="connsiteY91" fmla="*/ 3990975 h 5943600"/>
              <a:gd name="connsiteX92" fmla="*/ 114300 w 3294220"/>
              <a:gd name="connsiteY92" fmla="*/ 4019550 h 5943600"/>
              <a:gd name="connsiteX93" fmla="*/ 133350 w 3294220"/>
              <a:gd name="connsiteY93" fmla="*/ 4048125 h 5943600"/>
              <a:gd name="connsiteX94" fmla="*/ 152400 w 3294220"/>
              <a:gd name="connsiteY94" fmla="*/ 4105275 h 5943600"/>
              <a:gd name="connsiteX95" fmla="*/ 171450 w 3294220"/>
              <a:gd name="connsiteY95" fmla="*/ 4143375 h 5943600"/>
              <a:gd name="connsiteX96" fmla="*/ 161925 w 3294220"/>
              <a:gd name="connsiteY96" fmla="*/ 4295775 h 5943600"/>
              <a:gd name="connsiteX97" fmla="*/ 152400 w 3294220"/>
              <a:gd name="connsiteY97" fmla="*/ 4333875 h 5943600"/>
              <a:gd name="connsiteX98" fmla="*/ 161925 w 3294220"/>
              <a:gd name="connsiteY98" fmla="*/ 4476750 h 5943600"/>
              <a:gd name="connsiteX99" fmla="*/ 200025 w 3294220"/>
              <a:gd name="connsiteY99" fmla="*/ 4562475 h 5943600"/>
              <a:gd name="connsiteX100" fmla="*/ 238125 w 3294220"/>
              <a:gd name="connsiteY100" fmla="*/ 4619625 h 5943600"/>
              <a:gd name="connsiteX101" fmla="*/ 257175 w 3294220"/>
              <a:gd name="connsiteY101" fmla="*/ 4676775 h 5943600"/>
              <a:gd name="connsiteX102" fmla="*/ 342900 w 3294220"/>
              <a:gd name="connsiteY102" fmla="*/ 4724400 h 5943600"/>
              <a:gd name="connsiteX103" fmla="*/ 333375 w 3294220"/>
              <a:gd name="connsiteY103" fmla="*/ 4838700 h 5943600"/>
              <a:gd name="connsiteX104" fmla="*/ 304800 w 3294220"/>
              <a:gd name="connsiteY104" fmla="*/ 4857750 h 5943600"/>
              <a:gd name="connsiteX105" fmla="*/ 276225 w 3294220"/>
              <a:gd name="connsiteY105" fmla="*/ 4886325 h 5943600"/>
              <a:gd name="connsiteX106" fmla="*/ 238125 w 3294220"/>
              <a:gd name="connsiteY106" fmla="*/ 4943475 h 5943600"/>
              <a:gd name="connsiteX107" fmla="*/ 219075 w 3294220"/>
              <a:gd name="connsiteY107" fmla="*/ 4972050 h 5943600"/>
              <a:gd name="connsiteX108" fmla="*/ 190500 w 3294220"/>
              <a:gd name="connsiteY108" fmla="*/ 4981575 h 5943600"/>
              <a:gd name="connsiteX109" fmla="*/ 152400 w 3294220"/>
              <a:gd name="connsiteY109" fmla="*/ 5038725 h 5943600"/>
              <a:gd name="connsiteX110" fmla="*/ 161925 w 3294220"/>
              <a:gd name="connsiteY110" fmla="*/ 5067300 h 5943600"/>
              <a:gd name="connsiteX111" fmla="*/ 190500 w 3294220"/>
              <a:gd name="connsiteY111" fmla="*/ 5172075 h 5943600"/>
              <a:gd name="connsiteX112" fmla="*/ 180975 w 3294220"/>
              <a:gd name="connsiteY112" fmla="*/ 5267325 h 5943600"/>
              <a:gd name="connsiteX113" fmla="*/ 142875 w 3294220"/>
              <a:gd name="connsiteY113" fmla="*/ 5324475 h 5943600"/>
              <a:gd name="connsiteX114" fmla="*/ 114300 w 3294220"/>
              <a:gd name="connsiteY114" fmla="*/ 5381625 h 5943600"/>
              <a:gd name="connsiteX115" fmla="*/ 85725 w 3294220"/>
              <a:gd name="connsiteY115" fmla="*/ 5400675 h 5943600"/>
              <a:gd name="connsiteX116" fmla="*/ 57150 w 3294220"/>
              <a:gd name="connsiteY116" fmla="*/ 5457825 h 5943600"/>
              <a:gd name="connsiteX117" fmla="*/ 66675 w 3294220"/>
              <a:gd name="connsiteY117" fmla="*/ 5486400 h 5943600"/>
              <a:gd name="connsiteX118" fmla="*/ 104775 w 3294220"/>
              <a:gd name="connsiteY118" fmla="*/ 5648325 h 5943600"/>
              <a:gd name="connsiteX119" fmla="*/ 133350 w 3294220"/>
              <a:gd name="connsiteY119" fmla="*/ 5657850 h 5943600"/>
              <a:gd name="connsiteX120" fmla="*/ 171450 w 3294220"/>
              <a:gd name="connsiteY120" fmla="*/ 5743575 h 5943600"/>
              <a:gd name="connsiteX121" fmla="*/ 180975 w 3294220"/>
              <a:gd name="connsiteY121" fmla="*/ 5772150 h 5943600"/>
              <a:gd name="connsiteX122" fmla="*/ 142875 w 3294220"/>
              <a:gd name="connsiteY122" fmla="*/ 5829300 h 5943600"/>
              <a:gd name="connsiteX123" fmla="*/ 104775 w 3294220"/>
              <a:gd name="connsiteY123" fmla="*/ 5876925 h 5943600"/>
              <a:gd name="connsiteX124" fmla="*/ 38100 w 3294220"/>
              <a:gd name="connsiteY124" fmla="*/ 5943600 h 5943600"/>
              <a:gd name="connsiteX125" fmla="*/ 0 w 3294220"/>
              <a:gd name="connsiteY125" fmla="*/ 5895975 h 5943600"/>
              <a:gd name="connsiteX0" fmla="*/ 2857500 w 3286125"/>
              <a:gd name="connsiteY0" fmla="*/ 0 h 5943600"/>
              <a:gd name="connsiteX1" fmla="*/ 3286125 w 3286125"/>
              <a:gd name="connsiteY1" fmla="*/ 171450 h 5943600"/>
              <a:gd name="connsiteX2" fmla="*/ 3209925 w 3286125"/>
              <a:gd name="connsiteY2" fmla="*/ 333375 h 5943600"/>
              <a:gd name="connsiteX3" fmla="*/ 3000375 w 3286125"/>
              <a:gd name="connsiteY3" fmla="*/ 428625 h 5943600"/>
              <a:gd name="connsiteX4" fmla="*/ 2914650 w 3286125"/>
              <a:gd name="connsiteY4" fmla="*/ 476250 h 5943600"/>
              <a:gd name="connsiteX5" fmla="*/ 2867025 w 3286125"/>
              <a:gd name="connsiteY5" fmla="*/ 533400 h 5943600"/>
              <a:gd name="connsiteX6" fmla="*/ 2800350 w 3286125"/>
              <a:gd name="connsiteY6" fmla="*/ 619125 h 5943600"/>
              <a:gd name="connsiteX7" fmla="*/ 2771775 w 3286125"/>
              <a:gd name="connsiteY7" fmla="*/ 638175 h 5943600"/>
              <a:gd name="connsiteX8" fmla="*/ 2762250 w 3286125"/>
              <a:gd name="connsiteY8" fmla="*/ 666750 h 5943600"/>
              <a:gd name="connsiteX9" fmla="*/ 2714625 w 3286125"/>
              <a:gd name="connsiteY9" fmla="*/ 723900 h 5943600"/>
              <a:gd name="connsiteX10" fmla="*/ 2676525 w 3286125"/>
              <a:gd name="connsiteY10" fmla="*/ 771525 h 5943600"/>
              <a:gd name="connsiteX11" fmla="*/ 2638425 w 3286125"/>
              <a:gd name="connsiteY11" fmla="*/ 828675 h 5943600"/>
              <a:gd name="connsiteX12" fmla="*/ 2619375 w 3286125"/>
              <a:gd name="connsiteY12" fmla="*/ 857250 h 5943600"/>
              <a:gd name="connsiteX13" fmla="*/ 2600325 w 3286125"/>
              <a:gd name="connsiteY13" fmla="*/ 885825 h 5943600"/>
              <a:gd name="connsiteX14" fmla="*/ 2590800 w 3286125"/>
              <a:gd name="connsiteY14" fmla="*/ 981075 h 5943600"/>
              <a:gd name="connsiteX15" fmla="*/ 2581275 w 3286125"/>
              <a:gd name="connsiteY15" fmla="*/ 1314450 h 5943600"/>
              <a:gd name="connsiteX16" fmla="*/ 2543175 w 3286125"/>
              <a:gd name="connsiteY16" fmla="*/ 1419225 h 5943600"/>
              <a:gd name="connsiteX17" fmla="*/ 2524125 w 3286125"/>
              <a:gd name="connsiteY17" fmla="*/ 1476375 h 5943600"/>
              <a:gd name="connsiteX18" fmla="*/ 2514600 w 3286125"/>
              <a:gd name="connsiteY18" fmla="*/ 1504950 h 5943600"/>
              <a:gd name="connsiteX19" fmla="*/ 2524125 w 3286125"/>
              <a:gd name="connsiteY19" fmla="*/ 1571625 h 5943600"/>
              <a:gd name="connsiteX20" fmla="*/ 2543175 w 3286125"/>
              <a:gd name="connsiteY20" fmla="*/ 1647825 h 5943600"/>
              <a:gd name="connsiteX21" fmla="*/ 2552700 w 3286125"/>
              <a:gd name="connsiteY21" fmla="*/ 1714500 h 5943600"/>
              <a:gd name="connsiteX22" fmla="*/ 2581275 w 3286125"/>
              <a:gd name="connsiteY22" fmla="*/ 1809750 h 5943600"/>
              <a:gd name="connsiteX23" fmla="*/ 2590800 w 3286125"/>
              <a:gd name="connsiteY23" fmla="*/ 1838325 h 5943600"/>
              <a:gd name="connsiteX24" fmla="*/ 2600325 w 3286125"/>
              <a:gd name="connsiteY24" fmla="*/ 1866900 h 5943600"/>
              <a:gd name="connsiteX25" fmla="*/ 2667000 w 3286125"/>
              <a:gd name="connsiteY25" fmla="*/ 1952625 h 5943600"/>
              <a:gd name="connsiteX26" fmla="*/ 2638425 w 3286125"/>
              <a:gd name="connsiteY26" fmla="*/ 2143125 h 5943600"/>
              <a:gd name="connsiteX27" fmla="*/ 2609850 w 3286125"/>
              <a:gd name="connsiteY27" fmla="*/ 2162175 h 5943600"/>
              <a:gd name="connsiteX28" fmla="*/ 2571750 w 3286125"/>
              <a:gd name="connsiteY28" fmla="*/ 2181225 h 5943600"/>
              <a:gd name="connsiteX29" fmla="*/ 2495550 w 3286125"/>
              <a:gd name="connsiteY29" fmla="*/ 2228850 h 5943600"/>
              <a:gd name="connsiteX30" fmla="*/ 2438400 w 3286125"/>
              <a:gd name="connsiteY30" fmla="*/ 2266950 h 5943600"/>
              <a:gd name="connsiteX31" fmla="*/ 2381250 w 3286125"/>
              <a:gd name="connsiteY31" fmla="*/ 2352675 h 5943600"/>
              <a:gd name="connsiteX32" fmla="*/ 2362200 w 3286125"/>
              <a:gd name="connsiteY32" fmla="*/ 2381250 h 5943600"/>
              <a:gd name="connsiteX33" fmla="*/ 2333625 w 3286125"/>
              <a:gd name="connsiteY33" fmla="*/ 2400300 h 5943600"/>
              <a:gd name="connsiteX34" fmla="*/ 2305050 w 3286125"/>
              <a:gd name="connsiteY34" fmla="*/ 2457450 h 5943600"/>
              <a:gd name="connsiteX35" fmla="*/ 2295525 w 3286125"/>
              <a:gd name="connsiteY35" fmla="*/ 2486025 h 5943600"/>
              <a:gd name="connsiteX36" fmla="*/ 2276475 w 3286125"/>
              <a:gd name="connsiteY36" fmla="*/ 2514600 h 5943600"/>
              <a:gd name="connsiteX37" fmla="*/ 2257425 w 3286125"/>
              <a:gd name="connsiteY37" fmla="*/ 2571750 h 5943600"/>
              <a:gd name="connsiteX38" fmla="*/ 2190750 w 3286125"/>
              <a:gd name="connsiteY38" fmla="*/ 2657475 h 5943600"/>
              <a:gd name="connsiteX39" fmla="*/ 2181225 w 3286125"/>
              <a:gd name="connsiteY39" fmla="*/ 2686050 h 5943600"/>
              <a:gd name="connsiteX40" fmla="*/ 2095500 w 3286125"/>
              <a:gd name="connsiteY40" fmla="*/ 2762250 h 5943600"/>
              <a:gd name="connsiteX41" fmla="*/ 2047875 w 3286125"/>
              <a:gd name="connsiteY41" fmla="*/ 2800350 h 5943600"/>
              <a:gd name="connsiteX42" fmla="*/ 1933575 w 3286125"/>
              <a:gd name="connsiteY42" fmla="*/ 2847975 h 5943600"/>
              <a:gd name="connsiteX43" fmla="*/ 1876425 w 3286125"/>
              <a:gd name="connsiteY43" fmla="*/ 2867025 h 5943600"/>
              <a:gd name="connsiteX44" fmla="*/ 1819275 w 3286125"/>
              <a:gd name="connsiteY44" fmla="*/ 2905125 h 5943600"/>
              <a:gd name="connsiteX45" fmla="*/ 1800225 w 3286125"/>
              <a:gd name="connsiteY45" fmla="*/ 2933700 h 5943600"/>
              <a:gd name="connsiteX46" fmla="*/ 1743075 w 3286125"/>
              <a:gd name="connsiteY46" fmla="*/ 2971800 h 5943600"/>
              <a:gd name="connsiteX47" fmla="*/ 1695450 w 3286125"/>
              <a:gd name="connsiteY47" fmla="*/ 3028950 h 5943600"/>
              <a:gd name="connsiteX48" fmla="*/ 1647825 w 3286125"/>
              <a:gd name="connsiteY48" fmla="*/ 3143250 h 5943600"/>
              <a:gd name="connsiteX49" fmla="*/ 1619250 w 3286125"/>
              <a:gd name="connsiteY49" fmla="*/ 3162300 h 5943600"/>
              <a:gd name="connsiteX50" fmla="*/ 1619250 w 3286125"/>
              <a:gd name="connsiteY50" fmla="*/ 3286125 h 5943600"/>
              <a:gd name="connsiteX51" fmla="*/ 1609725 w 3286125"/>
              <a:gd name="connsiteY51" fmla="*/ 3390900 h 5943600"/>
              <a:gd name="connsiteX52" fmla="*/ 1581150 w 3286125"/>
              <a:gd name="connsiteY52" fmla="*/ 3409950 h 5943600"/>
              <a:gd name="connsiteX53" fmla="*/ 1571625 w 3286125"/>
              <a:gd name="connsiteY53" fmla="*/ 3486150 h 5943600"/>
              <a:gd name="connsiteX54" fmla="*/ 1562100 w 3286125"/>
              <a:gd name="connsiteY54" fmla="*/ 3571875 h 5943600"/>
              <a:gd name="connsiteX55" fmla="*/ 1476375 w 3286125"/>
              <a:gd name="connsiteY55" fmla="*/ 3562350 h 5943600"/>
              <a:gd name="connsiteX56" fmla="*/ 1419225 w 3286125"/>
              <a:gd name="connsiteY56" fmla="*/ 3514725 h 5943600"/>
              <a:gd name="connsiteX57" fmla="*/ 1390650 w 3286125"/>
              <a:gd name="connsiteY57" fmla="*/ 3505200 h 5943600"/>
              <a:gd name="connsiteX58" fmla="*/ 1362075 w 3286125"/>
              <a:gd name="connsiteY58" fmla="*/ 3476625 h 5943600"/>
              <a:gd name="connsiteX59" fmla="*/ 1304925 w 3286125"/>
              <a:gd name="connsiteY59" fmla="*/ 3438525 h 5943600"/>
              <a:gd name="connsiteX60" fmla="*/ 1276350 w 3286125"/>
              <a:gd name="connsiteY60" fmla="*/ 3419475 h 5943600"/>
              <a:gd name="connsiteX61" fmla="*/ 1247775 w 3286125"/>
              <a:gd name="connsiteY61" fmla="*/ 3390900 h 5943600"/>
              <a:gd name="connsiteX62" fmla="*/ 1190625 w 3286125"/>
              <a:gd name="connsiteY62" fmla="*/ 3371850 h 5943600"/>
              <a:gd name="connsiteX63" fmla="*/ 1047750 w 3286125"/>
              <a:gd name="connsiteY63" fmla="*/ 3390900 h 5943600"/>
              <a:gd name="connsiteX64" fmla="*/ 1019175 w 3286125"/>
              <a:gd name="connsiteY64" fmla="*/ 3400425 h 5943600"/>
              <a:gd name="connsiteX65" fmla="*/ 914400 w 3286125"/>
              <a:gd name="connsiteY65" fmla="*/ 3429000 h 5943600"/>
              <a:gd name="connsiteX66" fmla="*/ 885825 w 3286125"/>
              <a:gd name="connsiteY66" fmla="*/ 3457575 h 5943600"/>
              <a:gd name="connsiteX67" fmla="*/ 828675 w 3286125"/>
              <a:gd name="connsiteY67" fmla="*/ 3505200 h 5943600"/>
              <a:gd name="connsiteX68" fmla="*/ 809625 w 3286125"/>
              <a:gd name="connsiteY68" fmla="*/ 3543300 h 5943600"/>
              <a:gd name="connsiteX69" fmla="*/ 800100 w 3286125"/>
              <a:gd name="connsiteY69" fmla="*/ 3619500 h 5943600"/>
              <a:gd name="connsiteX70" fmla="*/ 790575 w 3286125"/>
              <a:gd name="connsiteY70" fmla="*/ 3705225 h 5943600"/>
              <a:gd name="connsiteX71" fmla="*/ 781050 w 3286125"/>
              <a:gd name="connsiteY71" fmla="*/ 3762375 h 5943600"/>
              <a:gd name="connsiteX72" fmla="*/ 704850 w 3286125"/>
              <a:gd name="connsiteY72" fmla="*/ 3752850 h 5943600"/>
              <a:gd name="connsiteX73" fmla="*/ 657225 w 3286125"/>
              <a:gd name="connsiteY73" fmla="*/ 3705225 h 5943600"/>
              <a:gd name="connsiteX74" fmla="*/ 628650 w 3286125"/>
              <a:gd name="connsiteY74" fmla="*/ 3695700 h 5943600"/>
              <a:gd name="connsiteX75" fmla="*/ 571500 w 3286125"/>
              <a:gd name="connsiteY75" fmla="*/ 3638550 h 5943600"/>
              <a:gd name="connsiteX76" fmla="*/ 552450 w 3286125"/>
              <a:gd name="connsiteY76" fmla="*/ 3609975 h 5943600"/>
              <a:gd name="connsiteX77" fmla="*/ 542925 w 3286125"/>
              <a:gd name="connsiteY77" fmla="*/ 3581400 h 5943600"/>
              <a:gd name="connsiteX78" fmla="*/ 447675 w 3286125"/>
              <a:gd name="connsiteY78" fmla="*/ 3514725 h 5943600"/>
              <a:gd name="connsiteX79" fmla="*/ 352425 w 3286125"/>
              <a:gd name="connsiteY79" fmla="*/ 3533775 h 5943600"/>
              <a:gd name="connsiteX80" fmla="*/ 323850 w 3286125"/>
              <a:gd name="connsiteY80" fmla="*/ 3562350 h 5943600"/>
              <a:gd name="connsiteX81" fmla="*/ 295275 w 3286125"/>
              <a:gd name="connsiteY81" fmla="*/ 3581400 h 5943600"/>
              <a:gd name="connsiteX82" fmla="*/ 266700 w 3286125"/>
              <a:gd name="connsiteY82" fmla="*/ 3571875 h 5943600"/>
              <a:gd name="connsiteX83" fmla="*/ 209550 w 3286125"/>
              <a:gd name="connsiteY83" fmla="*/ 3533775 h 5943600"/>
              <a:gd name="connsiteX84" fmla="*/ 152400 w 3286125"/>
              <a:gd name="connsiteY84" fmla="*/ 3514725 h 5943600"/>
              <a:gd name="connsiteX85" fmla="*/ 104775 w 3286125"/>
              <a:gd name="connsiteY85" fmla="*/ 3524250 h 5943600"/>
              <a:gd name="connsiteX86" fmla="*/ 76200 w 3286125"/>
              <a:gd name="connsiteY86" fmla="*/ 3533775 h 5943600"/>
              <a:gd name="connsiteX87" fmla="*/ 66675 w 3286125"/>
              <a:gd name="connsiteY87" fmla="*/ 3562350 h 5943600"/>
              <a:gd name="connsiteX88" fmla="*/ 47625 w 3286125"/>
              <a:gd name="connsiteY88" fmla="*/ 3590925 h 5943600"/>
              <a:gd name="connsiteX89" fmla="*/ 66675 w 3286125"/>
              <a:gd name="connsiteY89" fmla="*/ 3895725 h 5943600"/>
              <a:gd name="connsiteX90" fmla="*/ 85725 w 3286125"/>
              <a:gd name="connsiteY90" fmla="*/ 3962400 h 5943600"/>
              <a:gd name="connsiteX91" fmla="*/ 104775 w 3286125"/>
              <a:gd name="connsiteY91" fmla="*/ 3990975 h 5943600"/>
              <a:gd name="connsiteX92" fmla="*/ 114300 w 3286125"/>
              <a:gd name="connsiteY92" fmla="*/ 4019550 h 5943600"/>
              <a:gd name="connsiteX93" fmla="*/ 133350 w 3286125"/>
              <a:gd name="connsiteY93" fmla="*/ 4048125 h 5943600"/>
              <a:gd name="connsiteX94" fmla="*/ 152400 w 3286125"/>
              <a:gd name="connsiteY94" fmla="*/ 4105275 h 5943600"/>
              <a:gd name="connsiteX95" fmla="*/ 171450 w 3286125"/>
              <a:gd name="connsiteY95" fmla="*/ 4143375 h 5943600"/>
              <a:gd name="connsiteX96" fmla="*/ 161925 w 3286125"/>
              <a:gd name="connsiteY96" fmla="*/ 4295775 h 5943600"/>
              <a:gd name="connsiteX97" fmla="*/ 152400 w 3286125"/>
              <a:gd name="connsiteY97" fmla="*/ 4333875 h 5943600"/>
              <a:gd name="connsiteX98" fmla="*/ 161925 w 3286125"/>
              <a:gd name="connsiteY98" fmla="*/ 4476750 h 5943600"/>
              <a:gd name="connsiteX99" fmla="*/ 200025 w 3286125"/>
              <a:gd name="connsiteY99" fmla="*/ 4562475 h 5943600"/>
              <a:gd name="connsiteX100" fmla="*/ 238125 w 3286125"/>
              <a:gd name="connsiteY100" fmla="*/ 4619625 h 5943600"/>
              <a:gd name="connsiteX101" fmla="*/ 257175 w 3286125"/>
              <a:gd name="connsiteY101" fmla="*/ 4676775 h 5943600"/>
              <a:gd name="connsiteX102" fmla="*/ 342900 w 3286125"/>
              <a:gd name="connsiteY102" fmla="*/ 4724400 h 5943600"/>
              <a:gd name="connsiteX103" fmla="*/ 333375 w 3286125"/>
              <a:gd name="connsiteY103" fmla="*/ 4838700 h 5943600"/>
              <a:gd name="connsiteX104" fmla="*/ 304800 w 3286125"/>
              <a:gd name="connsiteY104" fmla="*/ 4857750 h 5943600"/>
              <a:gd name="connsiteX105" fmla="*/ 276225 w 3286125"/>
              <a:gd name="connsiteY105" fmla="*/ 4886325 h 5943600"/>
              <a:gd name="connsiteX106" fmla="*/ 238125 w 3286125"/>
              <a:gd name="connsiteY106" fmla="*/ 4943475 h 5943600"/>
              <a:gd name="connsiteX107" fmla="*/ 219075 w 3286125"/>
              <a:gd name="connsiteY107" fmla="*/ 4972050 h 5943600"/>
              <a:gd name="connsiteX108" fmla="*/ 190500 w 3286125"/>
              <a:gd name="connsiteY108" fmla="*/ 4981575 h 5943600"/>
              <a:gd name="connsiteX109" fmla="*/ 152400 w 3286125"/>
              <a:gd name="connsiteY109" fmla="*/ 5038725 h 5943600"/>
              <a:gd name="connsiteX110" fmla="*/ 161925 w 3286125"/>
              <a:gd name="connsiteY110" fmla="*/ 5067300 h 5943600"/>
              <a:gd name="connsiteX111" fmla="*/ 190500 w 3286125"/>
              <a:gd name="connsiteY111" fmla="*/ 5172075 h 5943600"/>
              <a:gd name="connsiteX112" fmla="*/ 180975 w 3286125"/>
              <a:gd name="connsiteY112" fmla="*/ 5267325 h 5943600"/>
              <a:gd name="connsiteX113" fmla="*/ 142875 w 3286125"/>
              <a:gd name="connsiteY113" fmla="*/ 5324475 h 5943600"/>
              <a:gd name="connsiteX114" fmla="*/ 114300 w 3286125"/>
              <a:gd name="connsiteY114" fmla="*/ 5381625 h 5943600"/>
              <a:gd name="connsiteX115" fmla="*/ 85725 w 3286125"/>
              <a:gd name="connsiteY115" fmla="*/ 5400675 h 5943600"/>
              <a:gd name="connsiteX116" fmla="*/ 57150 w 3286125"/>
              <a:gd name="connsiteY116" fmla="*/ 5457825 h 5943600"/>
              <a:gd name="connsiteX117" fmla="*/ 66675 w 3286125"/>
              <a:gd name="connsiteY117" fmla="*/ 5486400 h 5943600"/>
              <a:gd name="connsiteX118" fmla="*/ 104775 w 3286125"/>
              <a:gd name="connsiteY118" fmla="*/ 5648325 h 5943600"/>
              <a:gd name="connsiteX119" fmla="*/ 133350 w 3286125"/>
              <a:gd name="connsiteY119" fmla="*/ 5657850 h 5943600"/>
              <a:gd name="connsiteX120" fmla="*/ 171450 w 3286125"/>
              <a:gd name="connsiteY120" fmla="*/ 5743575 h 5943600"/>
              <a:gd name="connsiteX121" fmla="*/ 180975 w 3286125"/>
              <a:gd name="connsiteY121" fmla="*/ 5772150 h 5943600"/>
              <a:gd name="connsiteX122" fmla="*/ 142875 w 3286125"/>
              <a:gd name="connsiteY122" fmla="*/ 5829300 h 5943600"/>
              <a:gd name="connsiteX123" fmla="*/ 104775 w 3286125"/>
              <a:gd name="connsiteY123" fmla="*/ 5876925 h 5943600"/>
              <a:gd name="connsiteX124" fmla="*/ 38100 w 3286125"/>
              <a:gd name="connsiteY124" fmla="*/ 5943600 h 5943600"/>
              <a:gd name="connsiteX125" fmla="*/ 0 w 3286125"/>
              <a:gd name="connsiteY125" fmla="*/ 5895975 h 5943600"/>
              <a:gd name="connsiteX0" fmla="*/ 2857500 w 3292459"/>
              <a:gd name="connsiteY0" fmla="*/ 0 h 5943600"/>
              <a:gd name="connsiteX1" fmla="*/ 3286125 w 3292459"/>
              <a:gd name="connsiteY1" fmla="*/ 171450 h 5943600"/>
              <a:gd name="connsiteX2" fmla="*/ 3209925 w 3292459"/>
              <a:gd name="connsiteY2" fmla="*/ 333375 h 5943600"/>
              <a:gd name="connsiteX3" fmla="*/ 3000375 w 3292459"/>
              <a:gd name="connsiteY3" fmla="*/ 428625 h 5943600"/>
              <a:gd name="connsiteX4" fmla="*/ 2914650 w 3292459"/>
              <a:gd name="connsiteY4" fmla="*/ 476250 h 5943600"/>
              <a:gd name="connsiteX5" fmla="*/ 2867025 w 3292459"/>
              <a:gd name="connsiteY5" fmla="*/ 533400 h 5943600"/>
              <a:gd name="connsiteX6" fmla="*/ 2800350 w 3292459"/>
              <a:gd name="connsiteY6" fmla="*/ 619125 h 5943600"/>
              <a:gd name="connsiteX7" fmla="*/ 2771775 w 3292459"/>
              <a:gd name="connsiteY7" fmla="*/ 638175 h 5943600"/>
              <a:gd name="connsiteX8" fmla="*/ 2762250 w 3292459"/>
              <a:gd name="connsiteY8" fmla="*/ 666750 h 5943600"/>
              <a:gd name="connsiteX9" fmla="*/ 2714625 w 3292459"/>
              <a:gd name="connsiteY9" fmla="*/ 723900 h 5943600"/>
              <a:gd name="connsiteX10" fmla="*/ 2676525 w 3292459"/>
              <a:gd name="connsiteY10" fmla="*/ 771525 h 5943600"/>
              <a:gd name="connsiteX11" fmla="*/ 2638425 w 3292459"/>
              <a:gd name="connsiteY11" fmla="*/ 828675 h 5943600"/>
              <a:gd name="connsiteX12" fmla="*/ 2619375 w 3292459"/>
              <a:gd name="connsiteY12" fmla="*/ 857250 h 5943600"/>
              <a:gd name="connsiteX13" fmla="*/ 2600325 w 3292459"/>
              <a:gd name="connsiteY13" fmla="*/ 885825 h 5943600"/>
              <a:gd name="connsiteX14" fmla="*/ 2590800 w 3292459"/>
              <a:gd name="connsiteY14" fmla="*/ 981075 h 5943600"/>
              <a:gd name="connsiteX15" fmla="*/ 2581275 w 3292459"/>
              <a:gd name="connsiteY15" fmla="*/ 1314450 h 5943600"/>
              <a:gd name="connsiteX16" fmla="*/ 2543175 w 3292459"/>
              <a:gd name="connsiteY16" fmla="*/ 1419225 h 5943600"/>
              <a:gd name="connsiteX17" fmla="*/ 2524125 w 3292459"/>
              <a:gd name="connsiteY17" fmla="*/ 1476375 h 5943600"/>
              <a:gd name="connsiteX18" fmla="*/ 2514600 w 3292459"/>
              <a:gd name="connsiteY18" fmla="*/ 1504950 h 5943600"/>
              <a:gd name="connsiteX19" fmla="*/ 2524125 w 3292459"/>
              <a:gd name="connsiteY19" fmla="*/ 1571625 h 5943600"/>
              <a:gd name="connsiteX20" fmla="*/ 2543175 w 3292459"/>
              <a:gd name="connsiteY20" fmla="*/ 1647825 h 5943600"/>
              <a:gd name="connsiteX21" fmla="*/ 2552700 w 3292459"/>
              <a:gd name="connsiteY21" fmla="*/ 1714500 h 5943600"/>
              <a:gd name="connsiteX22" fmla="*/ 2581275 w 3292459"/>
              <a:gd name="connsiteY22" fmla="*/ 1809750 h 5943600"/>
              <a:gd name="connsiteX23" fmla="*/ 2590800 w 3292459"/>
              <a:gd name="connsiteY23" fmla="*/ 1838325 h 5943600"/>
              <a:gd name="connsiteX24" fmla="*/ 2600325 w 3292459"/>
              <a:gd name="connsiteY24" fmla="*/ 1866900 h 5943600"/>
              <a:gd name="connsiteX25" fmla="*/ 2667000 w 3292459"/>
              <a:gd name="connsiteY25" fmla="*/ 1952625 h 5943600"/>
              <a:gd name="connsiteX26" fmla="*/ 2638425 w 3292459"/>
              <a:gd name="connsiteY26" fmla="*/ 2143125 h 5943600"/>
              <a:gd name="connsiteX27" fmla="*/ 2609850 w 3292459"/>
              <a:gd name="connsiteY27" fmla="*/ 2162175 h 5943600"/>
              <a:gd name="connsiteX28" fmla="*/ 2571750 w 3292459"/>
              <a:gd name="connsiteY28" fmla="*/ 2181225 h 5943600"/>
              <a:gd name="connsiteX29" fmla="*/ 2495550 w 3292459"/>
              <a:gd name="connsiteY29" fmla="*/ 2228850 h 5943600"/>
              <a:gd name="connsiteX30" fmla="*/ 2438400 w 3292459"/>
              <a:gd name="connsiteY30" fmla="*/ 2266950 h 5943600"/>
              <a:gd name="connsiteX31" fmla="*/ 2381250 w 3292459"/>
              <a:gd name="connsiteY31" fmla="*/ 2352675 h 5943600"/>
              <a:gd name="connsiteX32" fmla="*/ 2362200 w 3292459"/>
              <a:gd name="connsiteY32" fmla="*/ 2381250 h 5943600"/>
              <a:gd name="connsiteX33" fmla="*/ 2333625 w 3292459"/>
              <a:gd name="connsiteY33" fmla="*/ 2400300 h 5943600"/>
              <a:gd name="connsiteX34" fmla="*/ 2305050 w 3292459"/>
              <a:gd name="connsiteY34" fmla="*/ 2457450 h 5943600"/>
              <a:gd name="connsiteX35" fmla="*/ 2295525 w 3292459"/>
              <a:gd name="connsiteY35" fmla="*/ 2486025 h 5943600"/>
              <a:gd name="connsiteX36" fmla="*/ 2276475 w 3292459"/>
              <a:gd name="connsiteY36" fmla="*/ 2514600 h 5943600"/>
              <a:gd name="connsiteX37" fmla="*/ 2257425 w 3292459"/>
              <a:gd name="connsiteY37" fmla="*/ 2571750 h 5943600"/>
              <a:gd name="connsiteX38" fmla="*/ 2190750 w 3292459"/>
              <a:gd name="connsiteY38" fmla="*/ 2657475 h 5943600"/>
              <a:gd name="connsiteX39" fmla="*/ 2181225 w 3292459"/>
              <a:gd name="connsiteY39" fmla="*/ 2686050 h 5943600"/>
              <a:gd name="connsiteX40" fmla="*/ 2095500 w 3292459"/>
              <a:gd name="connsiteY40" fmla="*/ 2762250 h 5943600"/>
              <a:gd name="connsiteX41" fmla="*/ 2047875 w 3292459"/>
              <a:gd name="connsiteY41" fmla="*/ 2800350 h 5943600"/>
              <a:gd name="connsiteX42" fmla="*/ 1933575 w 3292459"/>
              <a:gd name="connsiteY42" fmla="*/ 2847975 h 5943600"/>
              <a:gd name="connsiteX43" fmla="*/ 1876425 w 3292459"/>
              <a:gd name="connsiteY43" fmla="*/ 2867025 h 5943600"/>
              <a:gd name="connsiteX44" fmla="*/ 1819275 w 3292459"/>
              <a:gd name="connsiteY44" fmla="*/ 2905125 h 5943600"/>
              <a:gd name="connsiteX45" fmla="*/ 1800225 w 3292459"/>
              <a:gd name="connsiteY45" fmla="*/ 2933700 h 5943600"/>
              <a:gd name="connsiteX46" fmla="*/ 1743075 w 3292459"/>
              <a:gd name="connsiteY46" fmla="*/ 2971800 h 5943600"/>
              <a:gd name="connsiteX47" fmla="*/ 1695450 w 3292459"/>
              <a:gd name="connsiteY47" fmla="*/ 3028950 h 5943600"/>
              <a:gd name="connsiteX48" fmla="*/ 1647825 w 3292459"/>
              <a:gd name="connsiteY48" fmla="*/ 3143250 h 5943600"/>
              <a:gd name="connsiteX49" fmla="*/ 1619250 w 3292459"/>
              <a:gd name="connsiteY49" fmla="*/ 3162300 h 5943600"/>
              <a:gd name="connsiteX50" fmla="*/ 1619250 w 3292459"/>
              <a:gd name="connsiteY50" fmla="*/ 3286125 h 5943600"/>
              <a:gd name="connsiteX51" fmla="*/ 1609725 w 3292459"/>
              <a:gd name="connsiteY51" fmla="*/ 3390900 h 5943600"/>
              <a:gd name="connsiteX52" fmla="*/ 1581150 w 3292459"/>
              <a:gd name="connsiteY52" fmla="*/ 3409950 h 5943600"/>
              <a:gd name="connsiteX53" fmla="*/ 1571625 w 3292459"/>
              <a:gd name="connsiteY53" fmla="*/ 3486150 h 5943600"/>
              <a:gd name="connsiteX54" fmla="*/ 1562100 w 3292459"/>
              <a:gd name="connsiteY54" fmla="*/ 3571875 h 5943600"/>
              <a:gd name="connsiteX55" fmla="*/ 1476375 w 3292459"/>
              <a:gd name="connsiteY55" fmla="*/ 3562350 h 5943600"/>
              <a:gd name="connsiteX56" fmla="*/ 1419225 w 3292459"/>
              <a:gd name="connsiteY56" fmla="*/ 3514725 h 5943600"/>
              <a:gd name="connsiteX57" fmla="*/ 1390650 w 3292459"/>
              <a:gd name="connsiteY57" fmla="*/ 3505200 h 5943600"/>
              <a:gd name="connsiteX58" fmla="*/ 1362075 w 3292459"/>
              <a:gd name="connsiteY58" fmla="*/ 3476625 h 5943600"/>
              <a:gd name="connsiteX59" fmla="*/ 1304925 w 3292459"/>
              <a:gd name="connsiteY59" fmla="*/ 3438525 h 5943600"/>
              <a:gd name="connsiteX60" fmla="*/ 1276350 w 3292459"/>
              <a:gd name="connsiteY60" fmla="*/ 3419475 h 5943600"/>
              <a:gd name="connsiteX61" fmla="*/ 1247775 w 3292459"/>
              <a:gd name="connsiteY61" fmla="*/ 3390900 h 5943600"/>
              <a:gd name="connsiteX62" fmla="*/ 1190625 w 3292459"/>
              <a:gd name="connsiteY62" fmla="*/ 3371850 h 5943600"/>
              <a:gd name="connsiteX63" fmla="*/ 1047750 w 3292459"/>
              <a:gd name="connsiteY63" fmla="*/ 3390900 h 5943600"/>
              <a:gd name="connsiteX64" fmla="*/ 1019175 w 3292459"/>
              <a:gd name="connsiteY64" fmla="*/ 3400425 h 5943600"/>
              <a:gd name="connsiteX65" fmla="*/ 914400 w 3292459"/>
              <a:gd name="connsiteY65" fmla="*/ 3429000 h 5943600"/>
              <a:gd name="connsiteX66" fmla="*/ 885825 w 3292459"/>
              <a:gd name="connsiteY66" fmla="*/ 3457575 h 5943600"/>
              <a:gd name="connsiteX67" fmla="*/ 828675 w 3292459"/>
              <a:gd name="connsiteY67" fmla="*/ 3505200 h 5943600"/>
              <a:gd name="connsiteX68" fmla="*/ 809625 w 3292459"/>
              <a:gd name="connsiteY68" fmla="*/ 3543300 h 5943600"/>
              <a:gd name="connsiteX69" fmla="*/ 800100 w 3292459"/>
              <a:gd name="connsiteY69" fmla="*/ 3619500 h 5943600"/>
              <a:gd name="connsiteX70" fmla="*/ 790575 w 3292459"/>
              <a:gd name="connsiteY70" fmla="*/ 3705225 h 5943600"/>
              <a:gd name="connsiteX71" fmla="*/ 781050 w 3292459"/>
              <a:gd name="connsiteY71" fmla="*/ 3762375 h 5943600"/>
              <a:gd name="connsiteX72" fmla="*/ 704850 w 3292459"/>
              <a:gd name="connsiteY72" fmla="*/ 3752850 h 5943600"/>
              <a:gd name="connsiteX73" fmla="*/ 657225 w 3292459"/>
              <a:gd name="connsiteY73" fmla="*/ 3705225 h 5943600"/>
              <a:gd name="connsiteX74" fmla="*/ 628650 w 3292459"/>
              <a:gd name="connsiteY74" fmla="*/ 3695700 h 5943600"/>
              <a:gd name="connsiteX75" fmla="*/ 571500 w 3292459"/>
              <a:gd name="connsiteY75" fmla="*/ 3638550 h 5943600"/>
              <a:gd name="connsiteX76" fmla="*/ 552450 w 3292459"/>
              <a:gd name="connsiteY76" fmla="*/ 3609975 h 5943600"/>
              <a:gd name="connsiteX77" fmla="*/ 542925 w 3292459"/>
              <a:gd name="connsiteY77" fmla="*/ 3581400 h 5943600"/>
              <a:gd name="connsiteX78" fmla="*/ 447675 w 3292459"/>
              <a:gd name="connsiteY78" fmla="*/ 3514725 h 5943600"/>
              <a:gd name="connsiteX79" fmla="*/ 352425 w 3292459"/>
              <a:gd name="connsiteY79" fmla="*/ 3533775 h 5943600"/>
              <a:gd name="connsiteX80" fmla="*/ 323850 w 3292459"/>
              <a:gd name="connsiteY80" fmla="*/ 3562350 h 5943600"/>
              <a:gd name="connsiteX81" fmla="*/ 295275 w 3292459"/>
              <a:gd name="connsiteY81" fmla="*/ 3581400 h 5943600"/>
              <a:gd name="connsiteX82" fmla="*/ 266700 w 3292459"/>
              <a:gd name="connsiteY82" fmla="*/ 3571875 h 5943600"/>
              <a:gd name="connsiteX83" fmla="*/ 209550 w 3292459"/>
              <a:gd name="connsiteY83" fmla="*/ 3533775 h 5943600"/>
              <a:gd name="connsiteX84" fmla="*/ 152400 w 3292459"/>
              <a:gd name="connsiteY84" fmla="*/ 3514725 h 5943600"/>
              <a:gd name="connsiteX85" fmla="*/ 104775 w 3292459"/>
              <a:gd name="connsiteY85" fmla="*/ 3524250 h 5943600"/>
              <a:gd name="connsiteX86" fmla="*/ 76200 w 3292459"/>
              <a:gd name="connsiteY86" fmla="*/ 3533775 h 5943600"/>
              <a:gd name="connsiteX87" fmla="*/ 66675 w 3292459"/>
              <a:gd name="connsiteY87" fmla="*/ 3562350 h 5943600"/>
              <a:gd name="connsiteX88" fmla="*/ 47625 w 3292459"/>
              <a:gd name="connsiteY88" fmla="*/ 3590925 h 5943600"/>
              <a:gd name="connsiteX89" fmla="*/ 66675 w 3292459"/>
              <a:gd name="connsiteY89" fmla="*/ 3895725 h 5943600"/>
              <a:gd name="connsiteX90" fmla="*/ 85725 w 3292459"/>
              <a:gd name="connsiteY90" fmla="*/ 3962400 h 5943600"/>
              <a:gd name="connsiteX91" fmla="*/ 104775 w 3292459"/>
              <a:gd name="connsiteY91" fmla="*/ 3990975 h 5943600"/>
              <a:gd name="connsiteX92" fmla="*/ 114300 w 3292459"/>
              <a:gd name="connsiteY92" fmla="*/ 4019550 h 5943600"/>
              <a:gd name="connsiteX93" fmla="*/ 133350 w 3292459"/>
              <a:gd name="connsiteY93" fmla="*/ 4048125 h 5943600"/>
              <a:gd name="connsiteX94" fmla="*/ 152400 w 3292459"/>
              <a:gd name="connsiteY94" fmla="*/ 4105275 h 5943600"/>
              <a:gd name="connsiteX95" fmla="*/ 171450 w 3292459"/>
              <a:gd name="connsiteY95" fmla="*/ 4143375 h 5943600"/>
              <a:gd name="connsiteX96" fmla="*/ 161925 w 3292459"/>
              <a:gd name="connsiteY96" fmla="*/ 4295775 h 5943600"/>
              <a:gd name="connsiteX97" fmla="*/ 152400 w 3292459"/>
              <a:gd name="connsiteY97" fmla="*/ 4333875 h 5943600"/>
              <a:gd name="connsiteX98" fmla="*/ 161925 w 3292459"/>
              <a:gd name="connsiteY98" fmla="*/ 4476750 h 5943600"/>
              <a:gd name="connsiteX99" fmla="*/ 200025 w 3292459"/>
              <a:gd name="connsiteY99" fmla="*/ 4562475 h 5943600"/>
              <a:gd name="connsiteX100" fmla="*/ 238125 w 3292459"/>
              <a:gd name="connsiteY100" fmla="*/ 4619625 h 5943600"/>
              <a:gd name="connsiteX101" fmla="*/ 257175 w 3292459"/>
              <a:gd name="connsiteY101" fmla="*/ 4676775 h 5943600"/>
              <a:gd name="connsiteX102" fmla="*/ 342900 w 3292459"/>
              <a:gd name="connsiteY102" fmla="*/ 4724400 h 5943600"/>
              <a:gd name="connsiteX103" fmla="*/ 333375 w 3292459"/>
              <a:gd name="connsiteY103" fmla="*/ 4838700 h 5943600"/>
              <a:gd name="connsiteX104" fmla="*/ 304800 w 3292459"/>
              <a:gd name="connsiteY104" fmla="*/ 4857750 h 5943600"/>
              <a:gd name="connsiteX105" fmla="*/ 276225 w 3292459"/>
              <a:gd name="connsiteY105" fmla="*/ 4886325 h 5943600"/>
              <a:gd name="connsiteX106" fmla="*/ 238125 w 3292459"/>
              <a:gd name="connsiteY106" fmla="*/ 4943475 h 5943600"/>
              <a:gd name="connsiteX107" fmla="*/ 219075 w 3292459"/>
              <a:gd name="connsiteY107" fmla="*/ 4972050 h 5943600"/>
              <a:gd name="connsiteX108" fmla="*/ 190500 w 3292459"/>
              <a:gd name="connsiteY108" fmla="*/ 4981575 h 5943600"/>
              <a:gd name="connsiteX109" fmla="*/ 152400 w 3292459"/>
              <a:gd name="connsiteY109" fmla="*/ 5038725 h 5943600"/>
              <a:gd name="connsiteX110" fmla="*/ 161925 w 3292459"/>
              <a:gd name="connsiteY110" fmla="*/ 5067300 h 5943600"/>
              <a:gd name="connsiteX111" fmla="*/ 190500 w 3292459"/>
              <a:gd name="connsiteY111" fmla="*/ 5172075 h 5943600"/>
              <a:gd name="connsiteX112" fmla="*/ 180975 w 3292459"/>
              <a:gd name="connsiteY112" fmla="*/ 5267325 h 5943600"/>
              <a:gd name="connsiteX113" fmla="*/ 142875 w 3292459"/>
              <a:gd name="connsiteY113" fmla="*/ 5324475 h 5943600"/>
              <a:gd name="connsiteX114" fmla="*/ 114300 w 3292459"/>
              <a:gd name="connsiteY114" fmla="*/ 5381625 h 5943600"/>
              <a:gd name="connsiteX115" fmla="*/ 85725 w 3292459"/>
              <a:gd name="connsiteY115" fmla="*/ 5400675 h 5943600"/>
              <a:gd name="connsiteX116" fmla="*/ 57150 w 3292459"/>
              <a:gd name="connsiteY116" fmla="*/ 5457825 h 5943600"/>
              <a:gd name="connsiteX117" fmla="*/ 66675 w 3292459"/>
              <a:gd name="connsiteY117" fmla="*/ 5486400 h 5943600"/>
              <a:gd name="connsiteX118" fmla="*/ 104775 w 3292459"/>
              <a:gd name="connsiteY118" fmla="*/ 5648325 h 5943600"/>
              <a:gd name="connsiteX119" fmla="*/ 133350 w 3292459"/>
              <a:gd name="connsiteY119" fmla="*/ 5657850 h 5943600"/>
              <a:gd name="connsiteX120" fmla="*/ 171450 w 3292459"/>
              <a:gd name="connsiteY120" fmla="*/ 5743575 h 5943600"/>
              <a:gd name="connsiteX121" fmla="*/ 180975 w 3292459"/>
              <a:gd name="connsiteY121" fmla="*/ 5772150 h 5943600"/>
              <a:gd name="connsiteX122" fmla="*/ 142875 w 3292459"/>
              <a:gd name="connsiteY122" fmla="*/ 5829300 h 5943600"/>
              <a:gd name="connsiteX123" fmla="*/ 104775 w 3292459"/>
              <a:gd name="connsiteY123" fmla="*/ 5876925 h 5943600"/>
              <a:gd name="connsiteX124" fmla="*/ 38100 w 3292459"/>
              <a:gd name="connsiteY124" fmla="*/ 5943600 h 5943600"/>
              <a:gd name="connsiteX125" fmla="*/ 0 w 3292459"/>
              <a:gd name="connsiteY125" fmla="*/ 5895975 h 5943600"/>
              <a:gd name="connsiteX0" fmla="*/ 2857500 w 3292459"/>
              <a:gd name="connsiteY0" fmla="*/ 0 h 5943600"/>
              <a:gd name="connsiteX1" fmla="*/ 3286125 w 3292459"/>
              <a:gd name="connsiteY1" fmla="*/ 171450 h 5943600"/>
              <a:gd name="connsiteX2" fmla="*/ 3209925 w 3292459"/>
              <a:gd name="connsiteY2" fmla="*/ 333375 h 5943600"/>
              <a:gd name="connsiteX3" fmla="*/ 3000375 w 3292459"/>
              <a:gd name="connsiteY3" fmla="*/ 428625 h 5943600"/>
              <a:gd name="connsiteX4" fmla="*/ 2914650 w 3292459"/>
              <a:gd name="connsiteY4" fmla="*/ 476250 h 5943600"/>
              <a:gd name="connsiteX5" fmla="*/ 2867025 w 3292459"/>
              <a:gd name="connsiteY5" fmla="*/ 533400 h 5943600"/>
              <a:gd name="connsiteX6" fmla="*/ 2800350 w 3292459"/>
              <a:gd name="connsiteY6" fmla="*/ 619125 h 5943600"/>
              <a:gd name="connsiteX7" fmla="*/ 2771775 w 3292459"/>
              <a:gd name="connsiteY7" fmla="*/ 638175 h 5943600"/>
              <a:gd name="connsiteX8" fmla="*/ 2762250 w 3292459"/>
              <a:gd name="connsiteY8" fmla="*/ 666750 h 5943600"/>
              <a:gd name="connsiteX9" fmla="*/ 2714625 w 3292459"/>
              <a:gd name="connsiteY9" fmla="*/ 723900 h 5943600"/>
              <a:gd name="connsiteX10" fmla="*/ 2676525 w 3292459"/>
              <a:gd name="connsiteY10" fmla="*/ 771525 h 5943600"/>
              <a:gd name="connsiteX11" fmla="*/ 2638425 w 3292459"/>
              <a:gd name="connsiteY11" fmla="*/ 828675 h 5943600"/>
              <a:gd name="connsiteX12" fmla="*/ 2619375 w 3292459"/>
              <a:gd name="connsiteY12" fmla="*/ 857250 h 5943600"/>
              <a:gd name="connsiteX13" fmla="*/ 2600325 w 3292459"/>
              <a:gd name="connsiteY13" fmla="*/ 885825 h 5943600"/>
              <a:gd name="connsiteX14" fmla="*/ 2590800 w 3292459"/>
              <a:gd name="connsiteY14" fmla="*/ 981075 h 5943600"/>
              <a:gd name="connsiteX15" fmla="*/ 2581275 w 3292459"/>
              <a:gd name="connsiteY15" fmla="*/ 1314450 h 5943600"/>
              <a:gd name="connsiteX16" fmla="*/ 2543175 w 3292459"/>
              <a:gd name="connsiteY16" fmla="*/ 1419225 h 5943600"/>
              <a:gd name="connsiteX17" fmla="*/ 2524125 w 3292459"/>
              <a:gd name="connsiteY17" fmla="*/ 1476375 h 5943600"/>
              <a:gd name="connsiteX18" fmla="*/ 2514600 w 3292459"/>
              <a:gd name="connsiteY18" fmla="*/ 1504950 h 5943600"/>
              <a:gd name="connsiteX19" fmla="*/ 2524125 w 3292459"/>
              <a:gd name="connsiteY19" fmla="*/ 1571625 h 5943600"/>
              <a:gd name="connsiteX20" fmla="*/ 2543175 w 3292459"/>
              <a:gd name="connsiteY20" fmla="*/ 1647825 h 5943600"/>
              <a:gd name="connsiteX21" fmla="*/ 2552700 w 3292459"/>
              <a:gd name="connsiteY21" fmla="*/ 1714500 h 5943600"/>
              <a:gd name="connsiteX22" fmla="*/ 2581275 w 3292459"/>
              <a:gd name="connsiteY22" fmla="*/ 1809750 h 5943600"/>
              <a:gd name="connsiteX23" fmla="*/ 2590800 w 3292459"/>
              <a:gd name="connsiteY23" fmla="*/ 1838325 h 5943600"/>
              <a:gd name="connsiteX24" fmla="*/ 2600325 w 3292459"/>
              <a:gd name="connsiteY24" fmla="*/ 1866900 h 5943600"/>
              <a:gd name="connsiteX25" fmla="*/ 2667000 w 3292459"/>
              <a:gd name="connsiteY25" fmla="*/ 1952625 h 5943600"/>
              <a:gd name="connsiteX26" fmla="*/ 2638425 w 3292459"/>
              <a:gd name="connsiteY26" fmla="*/ 2143125 h 5943600"/>
              <a:gd name="connsiteX27" fmla="*/ 2609850 w 3292459"/>
              <a:gd name="connsiteY27" fmla="*/ 2162175 h 5943600"/>
              <a:gd name="connsiteX28" fmla="*/ 2571750 w 3292459"/>
              <a:gd name="connsiteY28" fmla="*/ 2181225 h 5943600"/>
              <a:gd name="connsiteX29" fmla="*/ 2495550 w 3292459"/>
              <a:gd name="connsiteY29" fmla="*/ 2228850 h 5943600"/>
              <a:gd name="connsiteX30" fmla="*/ 2438400 w 3292459"/>
              <a:gd name="connsiteY30" fmla="*/ 2266950 h 5943600"/>
              <a:gd name="connsiteX31" fmla="*/ 2381250 w 3292459"/>
              <a:gd name="connsiteY31" fmla="*/ 2352675 h 5943600"/>
              <a:gd name="connsiteX32" fmla="*/ 2362200 w 3292459"/>
              <a:gd name="connsiteY32" fmla="*/ 2381250 h 5943600"/>
              <a:gd name="connsiteX33" fmla="*/ 2333625 w 3292459"/>
              <a:gd name="connsiteY33" fmla="*/ 2400300 h 5943600"/>
              <a:gd name="connsiteX34" fmla="*/ 2305050 w 3292459"/>
              <a:gd name="connsiteY34" fmla="*/ 2457450 h 5943600"/>
              <a:gd name="connsiteX35" fmla="*/ 2295525 w 3292459"/>
              <a:gd name="connsiteY35" fmla="*/ 2486025 h 5943600"/>
              <a:gd name="connsiteX36" fmla="*/ 2276475 w 3292459"/>
              <a:gd name="connsiteY36" fmla="*/ 2514600 h 5943600"/>
              <a:gd name="connsiteX37" fmla="*/ 2257425 w 3292459"/>
              <a:gd name="connsiteY37" fmla="*/ 2571750 h 5943600"/>
              <a:gd name="connsiteX38" fmla="*/ 2190750 w 3292459"/>
              <a:gd name="connsiteY38" fmla="*/ 2657475 h 5943600"/>
              <a:gd name="connsiteX39" fmla="*/ 2181225 w 3292459"/>
              <a:gd name="connsiteY39" fmla="*/ 2686050 h 5943600"/>
              <a:gd name="connsiteX40" fmla="*/ 2095500 w 3292459"/>
              <a:gd name="connsiteY40" fmla="*/ 2762250 h 5943600"/>
              <a:gd name="connsiteX41" fmla="*/ 2047875 w 3292459"/>
              <a:gd name="connsiteY41" fmla="*/ 2800350 h 5943600"/>
              <a:gd name="connsiteX42" fmla="*/ 1933575 w 3292459"/>
              <a:gd name="connsiteY42" fmla="*/ 2847975 h 5943600"/>
              <a:gd name="connsiteX43" fmla="*/ 1876425 w 3292459"/>
              <a:gd name="connsiteY43" fmla="*/ 2867025 h 5943600"/>
              <a:gd name="connsiteX44" fmla="*/ 1819275 w 3292459"/>
              <a:gd name="connsiteY44" fmla="*/ 2905125 h 5943600"/>
              <a:gd name="connsiteX45" fmla="*/ 1800225 w 3292459"/>
              <a:gd name="connsiteY45" fmla="*/ 2933700 h 5943600"/>
              <a:gd name="connsiteX46" fmla="*/ 1743075 w 3292459"/>
              <a:gd name="connsiteY46" fmla="*/ 2971800 h 5943600"/>
              <a:gd name="connsiteX47" fmla="*/ 1695450 w 3292459"/>
              <a:gd name="connsiteY47" fmla="*/ 3028950 h 5943600"/>
              <a:gd name="connsiteX48" fmla="*/ 1647825 w 3292459"/>
              <a:gd name="connsiteY48" fmla="*/ 3143250 h 5943600"/>
              <a:gd name="connsiteX49" fmla="*/ 1619250 w 3292459"/>
              <a:gd name="connsiteY49" fmla="*/ 3162300 h 5943600"/>
              <a:gd name="connsiteX50" fmla="*/ 1619250 w 3292459"/>
              <a:gd name="connsiteY50" fmla="*/ 3286125 h 5943600"/>
              <a:gd name="connsiteX51" fmla="*/ 1609725 w 3292459"/>
              <a:gd name="connsiteY51" fmla="*/ 3390900 h 5943600"/>
              <a:gd name="connsiteX52" fmla="*/ 1581150 w 3292459"/>
              <a:gd name="connsiteY52" fmla="*/ 3409950 h 5943600"/>
              <a:gd name="connsiteX53" fmla="*/ 1571625 w 3292459"/>
              <a:gd name="connsiteY53" fmla="*/ 3486150 h 5943600"/>
              <a:gd name="connsiteX54" fmla="*/ 1562100 w 3292459"/>
              <a:gd name="connsiteY54" fmla="*/ 3571875 h 5943600"/>
              <a:gd name="connsiteX55" fmla="*/ 1476375 w 3292459"/>
              <a:gd name="connsiteY55" fmla="*/ 3562350 h 5943600"/>
              <a:gd name="connsiteX56" fmla="*/ 1419225 w 3292459"/>
              <a:gd name="connsiteY56" fmla="*/ 3514725 h 5943600"/>
              <a:gd name="connsiteX57" fmla="*/ 1390650 w 3292459"/>
              <a:gd name="connsiteY57" fmla="*/ 3505200 h 5943600"/>
              <a:gd name="connsiteX58" fmla="*/ 1362075 w 3292459"/>
              <a:gd name="connsiteY58" fmla="*/ 3476625 h 5943600"/>
              <a:gd name="connsiteX59" fmla="*/ 1304925 w 3292459"/>
              <a:gd name="connsiteY59" fmla="*/ 3438525 h 5943600"/>
              <a:gd name="connsiteX60" fmla="*/ 1276350 w 3292459"/>
              <a:gd name="connsiteY60" fmla="*/ 3419475 h 5943600"/>
              <a:gd name="connsiteX61" fmla="*/ 1247775 w 3292459"/>
              <a:gd name="connsiteY61" fmla="*/ 3390900 h 5943600"/>
              <a:gd name="connsiteX62" fmla="*/ 1190625 w 3292459"/>
              <a:gd name="connsiteY62" fmla="*/ 3371850 h 5943600"/>
              <a:gd name="connsiteX63" fmla="*/ 1047750 w 3292459"/>
              <a:gd name="connsiteY63" fmla="*/ 3390900 h 5943600"/>
              <a:gd name="connsiteX64" fmla="*/ 1019175 w 3292459"/>
              <a:gd name="connsiteY64" fmla="*/ 3400425 h 5943600"/>
              <a:gd name="connsiteX65" fmla="*/ 914400 w 3292459"/>
              <a:gd name="connsiteY65" fmla="*/ 3429000 h 5943600"/>
              <a:gd name="connsiteX66" fmla="*/ 885825 w 3292459"/>
              <a:gd name="connsiteY66" fmla="*/ 3457575 h 5943600"/>
              <a:gd name="connsiteX67" fmla="*/ 828675 w 3292459"/>
              <a:gd name="connsiteY67" fmla="*/ 3505200 h 5943600"/>
              <a:gd name="connsiteX68" fmla="*/ 809625 w 3292459"/>
              <a:gd name="connsiteY68" fmla="*/ 3543300 h 5943600"/>
              <a:gd name="connsiteX69" fmla="*/ 800100 w 3292459"/>
              <a:gd name="connsiteY69" fmla="*/ 3619500 h 5943600"/>
              <a:gd name="connsiteX70" fmla="*/ 790575 w 3292459"/>
              <a:gd name="connsiteY70" fmla="*/ 3705225 h 5943600"/>
              <a:gd name="connsiteX71" fmla="*/ 781050 w 3292459"/>
              <a:gd name="connsiteY71" fmla="*/ 3762375 h 5943600"/>
              <a:gd name="connsiteX72" fmla="*/ 704850 w 3292459"/>
              <a:gd name="connsiteY72" fmla="*/ 3752850 h 5943600"/>
              <a:gd name="connsiteX73" fmla="*/ 657225 w 3292459"/>
              <a:gd name="connsiteY73" fmla="*/ 3705225 h 5943600"/>
              <a:gd name="connsiteX74" fmla="*/ 628650 w 3292459"/>
              <a:gd name="connsiteY74" fmla="*/ 3695700 h 5943600"/>
              <a:gd name="connsiteX75" fmla="*/ 571500 w 3292459"/>
              <a:gd name="connsiteY75" fmla="*/ 3638550 h 5943600"/>
              <a:gd name="connsiteX76" fmla="*/ 552450 w 3292459"/>
              <a:gd name="connsiteY76" fmla="*/ 3609975 h 5943600"/>
              <a:gd name="connsiteX77" fmla="*/ 542925 w 3292459"/>
              <a:gd name="connsiteY77" fmla="*/ 3581400 h 5943600"/>
              <a:gd name="connsiteX78" fmla="*/ 447675 w 3292459"/>
              <a:gd name="connsiteY78" fmla="*/ 3514725 h 5943600"/>
              <a:gd name="connsiteX79" fmla="*/ 352425 w 3292459"/>
              <a:gd name="connsiteY79" fmla="*/ 3533775 h 5943600"/>
              <a:gd name="connsiteX80" fmla="*/ 323850 w 3292459"/>
              <a:gd name="connsiteY80" fmla="*/ 3562350 h 5943600"/>
              <a:gd name="connsiteX81" fmla="*/ 295275 w 3292459"/>
              <a:gd name="connsiteY81" fmla="*/ 3581400 h 5943600"/>
              <a:gd name="connsiteX82" fmla="*/ 266700 w 3292459"/>
              <a:gd name="connsiteY82" fmla="*/ 3571875 h 5943600"/>
              <a:gd name="connsiteX83" fmla="*/ 209550 w 3292459"/>
              <a:gd name="connsiteY83" fmla="*/ 3533775 h 5943600"/>
              <a:gd name="connsiteX84" fmla="*/ 152400 w 3292459"/>
              <a:gd name="connsiteY84" fmla="*/ 3514725 h 5943600"/>
              <a:gd name="connsiteX85" fmla="*/ 104775 w 3292459"/>
              <a:gd name="connsiteY85" fmla="*/ 3524250 h 5943600"/>
              <a:gd name="connsiteX86" fmla="*/ 76200 w 3292459"/>
              <a:gd name="connsiteY86" fmla="*/ 3533775 h 5943600"/>
              <a:gd name="connsiteX87" fmla="*/ 66675 w 3292459"/>
              <a:gd name="connsiteY87" fmla="*/ 3562350 h 5943600"/>
              <a:gd name="connsiteX88" fmla="*/ 47625 w 3292459"/>
              <a:gd name="connsiteY88" fmla="*/ 3590925 h 5943600"/>
              <a:gd name="connsiteX89" fmla="*/ 66675 w 3292459"/>
              <a:gd name="connsiteY89" fmla="*/ 3895725 h 5943600"/>
              <a:gd name="connsiteX90" fmla="*/ 85725 w 3292459"/>
              <a:gd name="connsiteY90" fmla="*/ 3962400 h 5943600"/>
              <a:gd name="connsiteX91" fmla="*/ 104775 w 3292459"/>
              <a:gd name="connsiteY91" fmla="*/ 3990975 h 5943600"/>
              <a:gd name="connsiteX92" fmla="*/ 114300 w 3292459"/>
              <a:gd name="connsiteY92" fmla="*/ 4019550 h 5943600"/>
              <a:gd name="connsiteX93" fmla="*/ 133350 w 3292459"/>
              <a:gd name="connsiteY93" fmla="*/ 4048125 h 5943600"/>
              <a:gd name="connsiteX94" fmla="*/ 152400 w 3292459"/>
              <a:gd name="connsiteY94" fmla="*/ 4105275 h 5943600"/>
              <a:gd name="connsiteX95" fmla="*/ 171450 w 3292459"/>
              <a:gd name="connsiteY95" fmla="*/ 4143375 h 5943600"/>
              <a:gd name="connsiteX96" fmla="*/ 161925 w 3292459"/>
              <a:gd name="connsiteY96" fmla="*/ 4295775 h 5943600"/>
              <a:gd name="connsiteX97" fmla="*/ 152400 w 3292459"/>
              <a:gd name="connsiteY97" fmla="*/ 4333875 h 5943600"/>
              <a:gd name="connsiteX98" fmla="*/ 161925 w 3292459"/>
              <a:gd name="connsiteY98" fmla="*/ 4476750 h 5943600"/>
              <a:gd name="connsiteX99" fmla="*/ 200025 w 3292459"/>
              <a:gd name="connsiteY99" fmla="*/ 4562475 h 5943600"/>
              <a:gd name="connsiteX100" fmla="*/ 238125 w 3292459"/>
              <a:gd name="connsiteY100" fmla="*/ 4619625 h 5943600"/>
              <a:gd name="connsiteX101" fmla="*/ 257175 w 3292459"/>
              <a:gd name="connsiteY101" fmla="*/ 4676775 h 5943600"/>
              <a:gd name="connsiteX102" fmla="*/ 342900 w 3292459"/>
              <a:gd name="connsiteY102" fmla="*/ 4724400 h 5943600"/>
              <a:gd name="connsiteX103" fmla="*/ 333375 w 3292459"/>
              <a:gd name="connsiteY103" fmla="*/ 4838700 h 5943600"/>
              <a:gd name="connsiteX104" fmla="*/ 304800 w 3292459"/>
              <a:gd name="connsiteY104" fmla="*/ 4857750 h 5943600"/>
              <a:gd name="connsiteX105" fmla="*/ 276225 w 3292459"/>
              <a:gd name="connsiteY105" fmla="*/ 4886325 h 5943600"/>
              <a:gd name="connsiteX106" fmla="*/ 238125 w 3292459"/>
              <a:gd name="connsiteY106" fmla="*/ 4943475 h 5943600"/>
              <a:gd name="connsiteX107" fmla="*/ 219075 w 3292459"/>
              <a:gd name="connsiteY107" fmla="*/ 4972050 h 5943600"/>
              <a:gd name="connsiteX108" fmla="*/ 190500 w 3292459"/>
              <a:gd name="connsiteY108" fmla="*/ 4981575 h 5943600"/>
              <a:gd name="connsiteX109" fmla="*/ 152400 w 3292459"/>
              <a:gd name="connsiteY109" fmla="*/ 5038725 h 5943600"/>
              <a:gd name="connsiteX110" fmla="*/ 161925 w 3292459"/>
              <a:gd name="connsiteY110" fmla="*/ 5067300 h 5943600"/>
              <a:gd name="connsiteX111" fmla="*/ 190500 w 3292459"/>
              <a:gd name="connsiteY111" fmla="*/ 5172075 h 5943600"/>
              <a:gd name="connsiteX112" fmla="*/ 180975 w 3292459"/>
              <a:gd name="connsiteY112" fmla="*/ 5267325 h 5943600"/>
              <a:gd name="connsiteX113" fmla="*/ 142875 w 3292459"/>
              <a:gd name="connsiteY113" fmla="*/ 5324475 h 5943600"/>
              <a:gd name="connsiteX114" fmla="*/ 114300 w 3292459"/>
              <a:gd name="connsiteY114" fmla="*/ 5381625 h 5943600"/>
              <a:gd name="connsiteX115" fmla="*/ 85725 w 3292459"/>
              <a:gd name="connsiteY115" fmla="*/ 5400675 h 5943600"/>
              <a:gd name="connsiteX116" fmla="*/ 57150 w 3292459"/>
              <a:gd name="connsiteY116" fmla="*/ 5457825 h 5943600"/>
              <a:gd name="connsiteX117" fmla="*/ 66675 w 3292459"/>
              <a:gd name="connsiteY117" fmla="*/ 5486400 h 5943600"/>
              <a:gd name="connsiteX118" fmla="*/ 104775 w 3292459"/>
              <a:gd name="connsiteY118" fmla="*/ 5648325 h 5943600"/>
              <a:gd name="connsiteX119" fmla="*/ 133350 w 3292459"/>
              <a:gd name="connsiteY119" fmla="*/ 5657850 h 5943600"/>
              <a:gd name="connsiteX120" fmla="*/ 171450 w 3292459"/>
              <a:gd name="connsiteY120" fmla="*/ 5743575 h 5943600"/>
              <a:gd name="connsiteX121" fmla="*/ 180975 w 3292459"/>
              <a:gd name="connsiteY121" fmla="*/ 5772150 h 5943600"/>
              <a:gd name="connsiteX122" fmla="*/ 142875 w 3292459"/>
              <a:gd name="connsiteY122" fmla="*/ 5829300 h 5943600"/>
              <a:gd name="connsiteX123" fmla="*/ 104775 w 3292459"/>
              <a:gd name="connsiteY123" fmla="*/ 5876925 h 5943600"/>
              <a:gd name="connsiteX124" fmla="*/ 38100 w 3292459"/>
              <a:gd name="connsiteY124" fmla="*/ 5943600 h 5943600"/>
              <a:gd name="connsiteX125" fmla="*/ 0 w 3292459"/>
              <a:gd name="connsiteY125" fmla="*/ 5895975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292459" h="5943600">
                <a:moveTo>
                  <a:pt x="2857500" y="0"/>
                </a:moveTo>
                <a:cubicBezTo>
                  <a:pt x="2838450" y="97978"/>
                  <a:pt x="3237070" y="20480"/>
                  <a:pt x="3286125" y="171450"/>
                </a:cubicBezTo>
                <a:cubicBezTo>
                  <a:pt x="3292459" y="279416"/>
                  <a:pt x="3269926" y="313375"/>
                  <a:pt x="3209925" y="333375"/>
                </a:cubicBezTo>
                <a:cubicBezTo>
                  <a:pt x="3190875" y="339725"/>
                  <a:pt x="3017083" y="417486"/>
                  <a:pt x="3000375" y="428625"/>
                </a:cubicBezTo>
                <a:cubicBezTo>
                  <a:pt x="2934871" y="472294"/>
                  <a:pt x="2964945" y="459485"/>
                  <a:pt x="2914650" y="476250"/>
                </a:cubicBezTo>
                <a:cubicBezTo>
                  <a:pt x="2846577" y="578360"/>
                  <a:pt x="2952588" y="423391"/>
                  <a:pt x="2867025" y="533400"/>
                </a:cubicBezTo>
                <a:cubicBezTo>
                  <a:pt x="2827897" y="583707"/>
                  <a:pt x="2841323" y="584981"/>
                  <a:pt x="2800350" y="619125"/>
                </a:cubicBezTo>
                <a:cubicBezTo>
                  <a:pt x="2791556" y="626454"/>
                  <a:pt x="2781300" y="631825"/>
                  <a:pt x="2771775" y="638175"/>
                </a:cubicBezTo>
                <a:cubicBezTo>
                  <a:pt x="2768600" y="647700"/>
                  <a:pt x="2766740" y="657770"/>
                  <a:pt x="2762250" y="666750"/>
                </a:cubicBezTo>
                <a:cubicBezTo>
                  <a:pt x="2748989" y="693272"/>
                  <a:pt x="2735691" y="702834"/>
                  <a:pt x="2714625" y="723900"/>
                </a:cubicBezTo>
                <a:cubicBezTo>
                  <a:pt x="2693175" y="788250"/>
                  <a:pt x="2722923" y="718499"/>
                  <a:pt x="2676525" y="771525"/>
                </a:cubicBezTo>
                <a:cubicBezTo>
                  <a:pt x="2661448" y="788755"/>
                  <a:pt x="2651125" y="809625"/>
                  <a:pt x="2638425" y="828675"/>
                </a:cubicBezTo>
                <a:lnTo>
                  <a:pt x="2619375" y="857250"/>
                </a:lnTo>
                <a:lnTo>
                  <a:pt x="2600325" y="885825"/>
                </a:lnTo>
                <a:cubicBezTo>
                  <a:pt x="2597150" y="917575"/>
                  <a:pt x="2592217" y="949198"/>
                  <a:pt x="2590800" y="981075"/>
                </a:cubicBezTo>
                <a:cubicBezTo>
                  <a:pt x="2585864" y="1092136"/>
                  <a:pt x="2589012" y="1203549"/>
                  <a:pt x="2581275" y="1314450"/>
                </a:cubicBezTo>
                <a:cubicBezTo>
                  <a:pt x="2573348" y="1428070"/>
                  <a:pt x="2570671" y="1357360"/>
                  <a:pt x="2543175" y="1419225"/>
                </a:cubicBezTo>
                <a:cubicBezTo>
                  <a:pt x="2535020" y="1437575"/>
                  <a:pt x="2530475" y="1457325"/>
                  <a:pt x="2524125" y="1476375"/>
                </a:cubicBezTo>
                <a:lnTo>
                  <a:pt x="2514600" y="1504950"/>
                </a:lnTo>
                <a:cubicBezTo>
                  <a:pt x="2517775" y="1527175"/>
                  <a:pt x="2519722" y="1549610"/>
                  <a:pt x="2524125" y="1571625"/>
                </a:cubicBezTo>
                <a:cubicBezTo>
                  <a:pt x="2529260" y="1597298"/>
                  <a:pt x="2539472" y="1621906"/>
                  <a:pt x="2543175" y="1647825"/>
                </a:cubicBezTo>
                <a:cubicBezTo>
                  <a:pt x="2546350" y="1670050"/>
                  <a:pt x="2548684" y="1692411"/>
                  <a:pt x="2552700" y="1714500"/>
                </a:cubicBezTo>
                <a:cubicBezTo>
                  <a:pt x="2558458" y="1746170"/>
                  <a:pt x="2571334" y="1779927"/>
                  <a:pt x="2581275" y="1809750"/>
                </a:cubicBezTo>
                <a:lnTo>
                  <a:pt x="2590800" y="1838325"/>
                </a:lnTo>
                <a:cubicBezTo>
                  <a:pt x="2593975" y="1847850"/>
                  <a:pt x="2594756" y="1858546"/>
                  <a:pt x="2600325" y="1866900"/>
                </a:cubicBezTo>
                <a:cubicBezTo>
                  <a:pt x="2645897" y="1935258"/>
                  <a:pt x="2622236" y="1907861"/>
                  <a:pt x="2667000" y="1952625"/>
                </a:cubicBezTo>
                <a:cubicBezTo>
                  <a:pt x="2664041" y="2002925"/>
                  <a:pt x="2685934" y="2095616"/>
                  <a:pt x="2638425" y="2143125"/>
                </a:cubicBezTo>
                <a:cubicBezTo>
                  <a:pt x="2630330" y="2151220"/>
                  <a:pt x="2619789" y="2156495"/>
                  <a:pt x="2609850" y="2162175"/>
                </a:cubicBezTo>
                <a:cubicBezTo>
                  <a:pt x="2597522" y="2169220"/>
                  <a:pt x="2584450" y="2174875"/>
                  <a:pt x="2571750" y="2181225"/>
                </a:cubicBezTo>
                <a:cubicBezTo>
                  <a:pt x="2526053" y="2249771"/>
                  <a:pt x="2590764" y="2165374"/>
                  <a:pt x="2495550" y="2228850"/>
                </a:cubicBezTo>
                <a:lnTo>
                  <a:pt x="2438400" y="2266950"/>
                </a:lnTo>
                <a:lnTo>
                  <a:pt x="2381250" y="2352675"/>
                </a:lnTo>
                <a:cubicBezTo>
                  <a:pt x="2374900" y="2362200"/>
                  <a:pt x="2371725" y="2374900"/>
                  <a:pt x="2362200" y="2381250"/>
                </a:cubicBezTo>
                <a:lnTo>
                  <a:pt x="2333625" y="2400300"/>
                </a:lnTo>
                <a:cubicBezTo>
                  <a:pt x="2309684" y="2472124"/>
                  <a:pt x="2341979" y="2383592"/>
                  <a:pt x="2305050" y="2457450"/>
                </a:cubicBezTo>
                <a:cubicBezTo>
                  <a:pt x="2300560" y="2466430"/>
                  <a:pt x="2300015" y="2477045"/>
                  <a:pt x="2295525" y="2486025"/>
                </a:cubicBezTo>
                <a:cubicBezTo>
                  <a:pt x="2290405" y="2496264"/>
                  <a:pt x="2281124" y="2504139"/>
                  <a:pt x="2276475" y="2514600"/>
                </a:cubicBezTo>
                <a:cubicBezTo>
                  <a:pt x="2268320" y="2532950"/>
                  <a:pt x="2268564" y="2555042"/>
                  <a:pt x="2257425" y="2571750"/>
                </a:cubicBezTo>
                <a:cubicBezTo>
                  <a:pt x="2211853" y="2640108"/>
                  <a:pt x="2235514" y="2612711"/>
                  <a:pt x="2190750" y="2657475"/>
                </a:cubicBezTo>
                <a:cubicBezTo>
                  <a:pt x="2187575" y="2667000"/>
                  <a:pt x="2187389" y="2678125"/>
                  <a:pt x="2181225" y="2686050"/>
                </a:cubicBezTo>
                <a:cubicBezTo>
                  <a:pt x="2146093" y="2731219"/>
                  <a:pt x="2133696" y="2736786"/>
                  <a:pt x="2095500" y="2762250"/>
                </a:cubicBezTo>
                <a:cubicBezTo>
                  <a:pt x="2060301" y="2815048"/>
                  <a:pt x="2096589" y="2773287"/>
                  <a:pt x="2047875" y="2800350"/>
                </a:cubicBezTo>
                <a:cubicBezTo>
                  <a:pt x="1922251" y="2870141"/>
                  <a:pt x="2057513" y="2816990"/>
                  <a:pt x="1933575" y="2847975"/>
                </a:cubicBezTo>
                <a:cubicBezTo>
                  <a:pt x="1914094" y="2852845"/>
                  <a:pt x="1893133" y="2855886"/>
                  <a:pt x="1876425" y="2867025"/>
                </a:cubicBezTo>
                <a:lnTo>
                  <a:pt x="1819275" y="2905125"/>
                </a:lnTo>
                <a:cubicBezTo>
                  <a:pt x="1812925" y="2914650"/>
                  <a:pt x="1808840" y="2926162"/>
                  <a:pt x="1800225" y="2933700"/>
                </a:cubicBezTo>
                <a:cubicBezTo>
                  <a:pt x="1782995" y="2948777"/>
                  <a:pt x="1743075" y="2971800"/>
                  <a:pt x="1743075" y="2971800"/>
                </a:cubicBezTo>
                <a:cubicBezTo>
                  <a:pt x="1738232" y="2979065"/>
                  <a:pt x="1706610" y="3030544"/>
                  <a:pt x="1695450" y="3028950"/>
                </a:cubicBezTo>
                <a:cubicBezTo>
                  <a:pt x="1679575" y="3057525"/>
                  <a:pt x="1660525" y="3121025"/>
                  <a:pt x="1647825" y="3143250"/>
                </a:cubicBezTo>
                <a:cubicBezTo>
                  <a:pt x="1639730" y="3151345"/>
                  <a:pt x="1628775" y="3155950"/>
                  <a:pt x="1619250" y="3162300"/>
                </a:cubicBezTo>
                <a:cubicBezTo>
                  <a:pt x="1596323" y="3231080"/>
                  <a:pt x="1619250" y="3149312"/>
                  <a:pt x="1619250" y="3286125"/>
                </a:cubicBezTo>
                <a:cubicBezTo>
                  <a:pt x="1619250" y="3321194"/>
                  <a:pt x="1620038" y="3357382"/>
                  <a:pt x="1609725" y="3390900"/>
                </a:cubicBezTo>
                <a:cubicBezTo>
                  <a:pt x="1606358" y="3401841"/>
                  <a:pt x="1590675" y="3403600"/>
                  <a:pt x="1581150" y="3409950"/>
                </a:cubicBezTo>
                <a:cubicBezTo>
                  <a:pt x="1577975" y="3435350"/>
                  <a:pt x="1574616" y="3460728"/>
                  <a:pt x="1571625" y="3486150"/>
                </a:cubicBezTo>
                <a:cubicBezTo>
                  <a:pt x="1568266" y="3514704"/>
                  <a:pt x="1584551" y="3553914"/>
                  <a:pt x="1562100" y="3571875"/>
                </a:cubicBezTo>
                <a:cubicBezTo>
                  <a:pt x="1539649" y="3589836"/>
                  <a:pt x="1504950" y="3565525"/>
                  <a:pt x="1476375" y="3562350"/>
                </a:cubicBezTo>
                <a:cubicBezTo>
                  <a:pt x="1455309" y="3541284"/>
                  <a:pt x="1445747" y="3527986"/>
                  <a:pt x="1419225" y="3514725"/>
                </a:cubicBezTo>
                <a:cubicBezTo>
                  <a:pt x="1410245" y="3510235"/>
                  <a:pt x="1400175" y="3508375"/>
                  <a:pt x="1390650" y="3505200"/>
                </a:cubicBezTo>
                <a:cubicBezTo>
                  <a:pt x="1381125" y="3495675"/>
                  <a:pt x="1372708" y="3484895"/>
                  <a:pt x="1362075" y="3476625"/>
                </a:cubicBezTo>
                <a:cubicBezTo>
                  <a:pt x="1344003" y="3462569"/>
                  <a:pt x="1323975" y="3451225"/>
                  <a:pt x="1304925" y="3438525"/>
                </a:cubicBezTo>
                <a:cubicBezTo>
                  <a:pt x="1295400" y="3432175"/>
                  <a:pt x="1284445" y="3427570"/>
                  <a:pt x="1276350" y="3419475"/>
                </a:cubicBezTo>
                <a:cubicBezTo>
                  <a:pt x="1266825" y="3409950"/>
                  <a:pt x="1259550" y="3397442"/>
                  <a:pt x="1247775" y="3390900"/>
                </a:cubicBezTo>
                <a:cubicBezTo>
                  <a:pt x="1230222" y="3381148"/>
                  <a:pt x="1190625" y="3371850"/>
                  <a:pt x="1190625" y="3371850"/>
                </a:cubicBezTo>
                <a:cubicBezTo>
                  <a:pt x="1172082" y="3374168"/>
                  <a:pt x="1069658" y="3386518"/>
                  <a:pt x="1047750" y="3390900"/>
                </a:cubicBezTo>
                <a:cubicBezTo>
                  <a:pt x="1037905" y="3392869"/>
                  <a:pt x="1028861" y="3397783"/>
                  <a:pt x="1019175" y="3400425"/>
                </a:cubicBezTo>
                <a:cubicBezTo>
                  <a:pt x="901007" y="3432653"/>
                  <a:pt x="980172" y="3407076"/>
                  <a:pt x="914400" y="3429000"/>
                </a:cubicBezTo>
                <a:cubicBezTo>
                  <a:pt x="904875" y="3438525"/>
                  <a:pt x="896173" y="3448951"/>
                  <a:pt x="885825" y="3457575"/>
                </a:cubicBezTo>
                <a:cubicBezTo>
                  <a:pt x="856339" y="3482147"/>
                  <a:pt x="853229" y="3470825"/>
                  <a:pt x="828675" y="3505200"/>
                </a:cubicBezTo>
                <a:cubicBezTo>
                  <a:pt x="820422" y="3516754"/>
                  <a:pt x="815975" y="3530600"/>
                  <a:pt x="809625" y="3543300"/>
                </a:cubicBezTo>
                <a:cubicBezTo>
                  <a:pt x="806450" y="3568700"/>
                  <a:pt x="803091" y="3594078"/>
                  <a:pt x="800100" y="3619500"/>
                </a:cubicBezTo>
                <a:cubicBezTo>
                  <a:pt x="796741" y="3648054"/>
                  <a:pt x="794375" y="3676726"/>
                  <a:pt x="790575" y="3705225"/>
                </a:cubicBezTo>
                <a:cubicBezTo>
                  <a:pt x="788023" y="3724368"/>
                  <a:pt x="784225" y="3743325"/>
                  <a:pt x="781050" y="3762375"/>
                </a:cubicBezTo>
                <a:cubicBezTo>
                  <a:pt x="755650" y="3759200"/>
                  <a:pt x="729546" y="3759585"/>
                  <a:pt x="704850" y="3752850"/>
                </a:cubicBezTo>
                <a:cubicBezTo>
                  <a:pt x="661495" y="3741026"/>
                  <a:pt x="687880" y="3729749"/>
                  <a:pt x="657225" y="3705225"/>
                </a:cubicBezTo>
                <a:cubicBezTo>
                  <a:pt x="649385" y="3698953"/>
                  <a:pt x="638175" y="3698875"/>
                  <a:pt x="628650" y="3695700"/>
                </a:cubicBezTo>
                <a:cubicBezTo>
                  <a:pt x="609600" y="3676650"/>
                  <a:pt x="586444" y="3660966"/>
                  <a:pt x="571500" y="3638550"/>
                </a:cubicBezTo>
                <a:cubicBezTo>
                  <a:pt x="565150" y="3629025"/>
                  <a:pt x="557570" y="3620214"/>
                  <a:pt x="552450" y="3609975"/>
                </a:cubicBezTo>
                <a:cubicBezTo>
                  <a:pt x="547960" y="3600995"/>
                  <a:pt x="549089" y="3589325"/>
                  <a:pt x="542925" y="3581400"/>
                </a:cubicBezTo>
                <a:cubicBezTo>
                  <a:pt x="494837" y="3519573"/>
                  <a:pt x="503010" y="3528559"/>
                  <a:pt x="447675" y="3514725"/>
                </a:cubicBezTo>
                <a:cubicBezTo>
                  <a:pt x="442028" y="3515532"/>
                  <a:pt x="370561" y="3521684"/>
                  <a:pt x="352425" y="3533775"/>
                </a:cubicBezTo>
                <a:cubicBezTo>
                  <a:pt x="341217" y="3541247"/>
                  <a:pt x="334198" y="3553726"/>
                  <a:pt x="323850" y="3562350"/>
                </a:cubicBezTo>
                <a:cubicBezTo>
                  <a:pt x="315056" y="3569679"/>
                  <a:pt x="304800" y="3575050"/>
                  <a:pt x="295275" y="3581400"/>
                </a:cubicBezTo>
                <a:cubicBezTo>
                  <a:pt x="285750" y="3578225"/>
                  <a:pt x="275477" y="3576751"/>
                  <a:pt x="266700" y="3571875"/>
                </a:cubicBezTo>
                <a:cubicBezTo>
                  <a:pt x="246686" y="3560756"/>
                  <a:pt x="231270" y="3541015"/>
                  <a:pt x="209550" y="3533775"/>
                </a:cubicBezTo>
                <a:lnTo>
                  <a:pt x="152400" y="3514725"/>
                </a:lnTo>
                <a:cubicBezTo>
                  <a:pt x="136525" y="3517900"/>
                  <a:pt x="120481" y="3520323"/>
                  <a:pt x="104775" y="3524250"/>
                </a:cubicBezTo>
                <a:cubicBezTo>
                  <a:pt x="95035" y="3526685"/>
                  <a:pt x="83300" y="3526675"/>
                  <a:pt x="76200" y="3533775"/>
                </a:cubicBezTo>
                <a:cubicBezTo>
                  <a:pt x="69100" y="3540875"/>
                  <a:pt x="71165" y="3553370"/>
                  <a:pt x="66675" y="3562350"/>
                </a:cubicBezTo>
                <a:cubicBezTo>
                  <a:pt x="61555" y="3572589"/>
                  <a:pt x="53975" y="3581400"/>
                  <a:pt x="47625" y="3590925"/>
                </a:cubicBezTo>
                <a:cubicBezTo>
                  <a:pt x="49053" y="3615196"/>
                  <a:pt x="63176" y="3862484"/>
                  <a:pt x="66675" y="3895725"/>
                </a:cubicBezTo>
                <a:cubicBezTo>
                  <a:pt x="67489" y="3903456"/>
                  <a:pt x="80609" y="3952168"/>
                  <a:pt x="85725" y="3962400"/>
                </a:cubicBezTo>
                <a:cubicBezTo>
                  <a:pt x="90845" y="3972639"/>
                  <a:pt x="99655" y="3980736"/>
                  <a:pt x="104775" y="3990975"/>
                </a:cubicBezTo>
                <a:cubicBezTo>
                  <a:pt x="109265" y="3999955"/>
                  <a:pt x="109810" y="4010570"/>
                  <a:pt x="114300" y="4019550"/>
                </a:cubicBezTo>
                <a:cubicBezTo>
                  <a:pt x="119420" y="4029789"/>
                  <a:pt x="128701" y="4037664"/>
                  <a:pt x="133350" y="4048125"/>
                </a:cubicBezTo>
                <a:cubicBezTo>
                  <a:pt x="141505" y="4066475"/>
                  <a:pt x="143420" y="4087314"/>
                  <a:pt x="152400" y="4105275"/>
                </a:cubicBezTo>
                <a:lnTo>
                  <a:pt x="171450" y="4143375"/>
                </a:lnTo>
                <a:cubicBezTo>
                  <a:pt x="168275" y="4194175"/>
                  <a:pt x="166990" y="4245128"/>
                  <a:pt x="161925" y="4295775"/>
                </a:cubicBezTo>
                <a:cubicBezTo>
                  <a:pt x="160622" y="4308801"/>
                  <a:pt x="85725" y="4339834"/>
                  <a:pt x="152400" y="4333875"/>
                </a:cubicBezTo>
                <a:cubicBezTo>
                  <a:pt x="152400" y="4381606"/>
                  <a:pt x="155175" y="4429499"/>
                  <a:pt x="161925" y="4476750"/>
                </a:cubicBezTo>
                <a:cubicBezTo>
                  <a:pt x="171754" y="4545556"/>
                  <a:pt x="177157" y="4516738"/>
                  <a:pt x="200025" y="4562475"/>
                </a:cubicBezTo>
                <a:cubicBezTo>
                  <a:pt x="227594" y="4617614"/>
                  <a:pt x="183956" y="4565456"/>
                  <a:pt x="238125" y="4619625"/>
                </a:cubicBezTo>
                <a:cubicBezTo>
                  <a:pt x="244475" y="4638675"/>
                  <a:pt x="240467" y="4665636"/>
                  <a:pt x="257175" y="4676775"/>
                </a:cubicBezTo>
                <a:cubicBezTo>
                  <a:pt x="322679" y="4720444"/>
                  <a:pt x="292605" y="4707635"/>
                  <a:pt x="342900" y="4724400"/>
                </a:cubicBezTo>
                <a:cubicBezTo>
                  <a:pt x="358461" y="4771083"/>
                  <a:pt x="363992" y="4771342"/>
                  <a:pt x="333375" y="4838700"/>
                </a:cubicBezTo>
                <a:cubicBezTo>
                  <a:pt x="328638" y="4849122"/>
                  <a:pt x="313594" y="4850421"/>
                  <a:pt x="304800" y="4857750"/>
                </a:cubicBezTo>
                <a:cubicBezTo>
                  <a:pt x="294452" y="4866374"/>
                  <a:pt x="284495" y="4875692"/>
                  <a:pt x="276225" y="4886325"/>
                </a:cubicBezTo>
                <a:cubicBezTo>
                  <a:pt x="262169" y="4904397"/>
                  <a:pt x="250825" y="4924425"/>
                  <a:pt x="238125" y="4943475"/>
                </a:cubicBezTo>
                <a:cubicBezTo>
                  <a:pt x="231775" y="4953000"/>
                  <a:pt x="229935" y="4968430"/>
                  <a:pt x="219075" y="4972050"/>
                </a:cubicBezTo>
                <a:lnTo>
                  <a:pt x="190500" y="4981575"/>
                </a:lnTo>
                <a:cubicBezTo>
                  <a:pt x="177800" y="5000625"/>
                  <a:pt x="145160" y="5017005"/>
                  <a:pt x="152400" y="5038725"/>
                </a:cubicBezTo>
                <a:cubicBezTo>
                  <a:pt x="155575" y="5048250"/>
                  <a:pt x="159283" y="5057614"/>
                  <a:pt x="161925" y="5067300"/>
                </a:cubicBezTo>
                <a:cubicBezTo>
                  <a:pt x="194153" y="5185468"/>
                  <a:pt x="168576" y="5106303"/>
                  <a:pt x="190500" y="5172075"/>
                </a:cubicBezTo>
                <a:cubicBezTo>
                  <a:pt x="187325" y="5203825"/>
                  <a:pt x="190492" y="5236869"/>
                  <a:pt x="180975" y="5267325"/>
                </a:cubicBezTo>
                <a:cubicBezTo>
                  <a:pt x="174146" y="5289178"/>
                  <a:pt x="150115" y="5302755"/>
                  <a:pt x="142875" y="5324475"/>
                </a:cubicBezTo>
                <a:cubicBezTo>
                  <a:pt x="135128" y="5347716"/>
                  <a:pt x="132764" y="5363161"/>
                  <a:pt x="114300" y="5381625"/>
                </a:cubicBezTo>
                <a:cubicBezTo>
                  <a:pt x="106205" y="5389720"/>
                  <a:pt x="95250" y="5394325"/>
                  <a:pt x="85725" y="5400675"/>
                </a:cubicBezTo>
                <a:cubicBezTo>
                  <a:pt x="76093" y="5415122"/>
                  <a:pt x="57150" y="5438107"/>
                  <a:pt x="57150" y="5457825"/>
                </a:cubicBezTo>
                <a:cubicBezTo>
                  <a:pt x="57150" y="5467865"/>
                  <a:pt x="63500" y="5476875"/>
                  <a:pt x="66675" y="5486400"/>
                </a:cubicBezTo>
                <a:cubicBezTo>
                  <a:pt x="73689" y="5591606"/>
                  <a:pt x="37271" y="5614573"/>
                  <a:pt x="104775" y="5648325"/>
                </a:cubicBezTo>
                <a:cubicBezTo>
                  <a:pt x="113755" y="5652815"/>
                  <a:pt x="123825" y="5654675"/>
                  <a:pt x="133350" y="5657850"/>
                </a:cubicBezTo>
                <a:cubicBezTo>
                  <a:pt x="163539" y="5703133"/>
                  <a:pt x="148780" y="5675565"/>
                  <a:pt x="171450" y="5743575"/>
                </a:cubicBezTo>
                <a:lnTo>
                  <a:pt x="180975" y="5772150"/>
                </a:lnTo>
                <a:cubicBezTo>
                  <a:pt x="158327" y="5840094"/>
                  <a:pt x="190441" y="5757951"/>
                  <a:pt x="142875" y="5829300"/>
                </a:cubicBezTo>
                <a:cubicBezTo>
                  <a:pt x="106069" y="5884509"/>
                  <a:pt x="168682" y="5834320"/>
                  <a:pt x="104775" y="5876925"/>
                </a:cubicBezTo>
                <a:cubicBezTo>
                  <a:pt x="61106" y="5942429"/>
                  <a:pt x="88395" y="5926835"/>
                  <a:pt x="38100" y="5943600"/>
                </a:cubicBezTo>
                <a:cubicBezTo>
                  <a:pt x="6831" y="5901908"/>
                  <a:pt x="20750" y="5916725"/>
                  <a:pt x="0" y="5895975"/>
                </a:cubicBezTo>
              </a:path>
            </a:pathLst>
          </a:custGeom>
          <a:noFill/>
          <a:ln w="38100" cap="flat" cmpd="sng" algn="ctr">
            <a:solidFill>
              <a:schemeClr val="accent2">
                <a:lumMod val="60000"/>
                <a:lumOff val="40000"/>
              </a:schemeClr>
            </a:solidFill>
            <a:prstDash val="solid"/>
            <a:round/>
            <a:headEnd type="none" w="med" len="med"/>
            <a:tailEnd type="triangle" w="med" len="med"/>
          </a:ln>
          <a:effectLst/>
        </p:spPr>
        <p:txBody>
          <a:bodyPr/>
          <a:lstStyle/>
          <a:p>
            <a:pPr>
              <a:defRPr/>
            </a:pPr>
            <a:endParaRPr lang="en-US"/>
          </a:p>
        </p:txBody>
      </p:sp>
      <p:sp>
        <p:nvSpPr>
          <p:cNvPr id="17" name="Freeform 16"/>
          <p:cNvSpPr/>
          <p:nvPr/>
        </p:nvSpPr>
        <p:spPr bwMode="auto">
          <a:xfrm>
            <a:off x="3609975" y="2709863"/>
            <a:ext cx="2305050" cy="461962"/>
          </a:xfrm>
          <a:custGeom>
            <a:avLst/>
            <a:gdLst>
              <a:gd name="connsiteX0" fmla="*/ 2305050 w 2305050"/>
              <a:gd name="connsiteY0" fmla="*/ 109759 h 462184"/>
              <a:gd name="connsiteX1" fmla="*/ 2238375 w 2305050"/>
              <a:gd name="connsiteY1" fmla="*/ 185959 h 462184"/>
              <a:gd name="connsiteX2" fmla="*/ 2085975 w 2305050"/>
              <a:gd name="connsiteY2" fmla="*/ 205009 h 462184"/>
              <a:gd name="connsiteX3" fmla="*/ 2047875 w 2305050"/>
              <a:gd name="connsiteY3" fmla="*/ 214534 h 462184"/>
              <a:gd name="connsiteX4" fmla="*/ 2009775 w 2305050"/>
              <a:gd name="connsiteY4" fmla="*/ 309784 h 462184"/>
              <a:gd name="connsiteX5" fmla="*/ 1952625 w 2305050"/>
              <a:gd name="connsiteY5" fmla="*/ 347884 h 462184"/>
              <a:gd name="connsiteX6" fmla="*/ 1876425 w 2305050"/>
              <a:gd name="connsiteY6" fmla="*/ 376459 h 462184"/>
              <a:gd name="connsiteX7" fmla="*/ 1847850 w 2305050"/>
              <a:gd name="connsiteY7" fmla="*/ 395509 h 462184"/>
              <a:gd name="connsiteX8" fmla="*/ 1781175 w 2305050"/>
              <a:gd name="connsiteY8" fmla="*/ 414559 h 462184"/>
              <a:gd name="connsiteX9" fmla="*/ 1714500 w 2305050"/>
              <a:gd name="connsiteY9" fmla="*/ 443134 h 462184"/>
              <a:gd name="connsiteX10" fmla="*/ 1657350 w 2305050"/>
              <a:gd name="connsiteY10" fmla="*/ 462184 h 462184"/>
              <a:gd name="connsiteX11" fmla="*/ 1457325 w 2305050"/>
              <a:gd name="connsiteY11" fmla="*/ 452659 h 462184"/>
              <a:gd name="connsiteX12" fmla="*/ 1362075 w 2305050"/>
              <a:gd name="connsiteY12" fmla="*/ 443134 h 462184"/>
              <a:gd name="connsiteX13" fmla="*/ 1333500 w 2305050"/>
              <a:gd name="connsiteY13" fmla="*/ 424084 h 462184"/>
              <a:gd name="connsiteX14" fmla="*/ 1295400 w 2305050"/>
              <a:gd name="connsiteY14" fmla="*/ 414559 h 462184"/>
              <a:gd name="connsiteX15" fmla="*/ 1266825 w 2305050"/>
              <a:gd name="connsiteY15" fmla="*/ 395509 h 462184"/>
              <a:gd name="connsiteX16" fmla="*/ 1219200 w 2305050"/>
              <a:gd name="connsiteY16" fmla="*/ 347884 h 462184"/>
              <a:gd name="connsiteX17" fmla="*/ 1162050 w 2305050"/>
              <a:gd name="connsiteY17" fmla="*/ 328834 h 462184"/>
              <a:gd name="connsiteX18" fmla="*/ 1104900 w 2305050"/>
              <a:gd name="connsiteY18" fmla="*/ 290734 h 462184"/>
              <a:gd name="connsiteX19" fmla="*/ 1076325 w 2305050"/>
              <a:gd name="connsiteY19" fmla="*/ 262159 h 462184"/>
              <a:gd name="connsiteX20" fmla="*/ 1019175 w 2305050"/>
              <a:gd name="connsiteY20" fmla="*/ 224059 h 462184"/>
              <a:gd name="connsiteX21" fmla="*/ 990600 w 2305050"/>
              <a:gd name="connsiteY21" fmla="*/ 205009 h 462184"/>
              <a:gd name="connsiteX22" fmla="*/ 933450 w 2305050"/>
              <a:gd name="connsiteY22" fmla="*/ 147859 h 462184"/>
              <a:gd name="connsiteX23" fmla="*/ 876300 w 2305050"/>
              <a:gd name="connsiteY23" fmla="*/ 90709 h 462184"/>
              <a:gd name="connsiteX24" fmla="*/ 838200 w 2305050"/>
              <a:gd name="connsiteY24" fmla="*/ 71659 h 462184"/>
              <a:gd name="connsiteX25" fmla="*/ 781050 w 2305050"/>
              <a:gd name="connsiteY25" fmla="*/ 52609 h 462184"/>
              <a:gd name="connsiteX26" fmla="*/ 742950 w 2305050"/>
              <a:gd name="connsiteY26" fmla="*/ 33559 h 462184"/>
              <a:gd name="connsiteX27" fmla="*/ 704850 w 2305050"/>
              <a:gd name="connsiteY27" fmla="*/ 43084 h 462184"/>
              <a:gd name="connsiteX28" fmla="*/ 676275 w 2305050"/>
              <a:gd name="connsiteY28" fmla="*/ 62134 h 462184"/>
              <a:gd name="connsiteX29" fmla="*/ 600075 w 2305050"/>
              <a:gd name="connsiteY29" fmla="*/ 71659 h 462184"/>
              <a:gd name="connsiteX30" fmla="*/ 571500 w 2305050"/>
              <a:gd name="connsiteY30" fmla="*/ 81184 h 462184"/>
              <a:gd name="connsiteX31" fmla="*/ 542925 w 2305050"/>
              <a:gd name="connsiteY31" fmla="*/ 100234 h 462184"/>
              <a:gd name="connsiteX32" fmla="*/ 495300 w 2305050"/>
              <a:gd name="connsiteY32" fmla="*/ 90709 h 462184"/>
              <a:gd name="connsiteX33" fmla="*/ 457200 w 2305050"/>
              <a:gd name="connsiteY33" fmla="*/ 62134 h 462184"/>
              <a:gd name="connsiteX34" fmla="*/ 428625 w 2305050"/>
              <a:gd name="connsiteY34" fmla="*/ 43084 h 462184"/>
              <a:gd name="connsiteX35" fmla="*/ 381000 w 2305050"/>
              <a:gd name="connsiteY35" fmla="*/ 4984 h 462184"/>
              <a:gd name="connsiteX36" fmla="*/ 304800 w 2305050"/>
              <a:gd name="connsiteY36" fmla="*/ 24034 h 462184"/>
              <a:gd name="connsiteX37" fmla="*/ 285750 w 2305050"/>
              <a:gd name="connsiteY37" fmla="*/ 52609 h 462184"/>
              <a:gd name="connsiteX38" fmla="*/ 114300 w 2305050"/>
              <a:gd name="connsiteY38" fmla="*/ 62134 h 462184"/>
              <a:gd name="connsiteX39" fmla="*/ 66675 w 2305050"/>
              <a:gd name="connsiteY39" fmla="*/ 71659 h 462184"/>
              <a:gd name="connsiteX40" fmla="*/ 0 w 2305050"/>
              <a:gd name="connsiteY40" fmla="*/ 81184 h 46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5050" h="462184">
                <a:moveTo>
                  <a:pt x="2305050" y="109759"/>
                </a:moveTo>
                <a:cubicBezTo>
                  <a:pt x="2294294" y="125893"/>
                  <a:pt x="2269153" y="179479"/>
                  <a:pt x="2238375" y="185959"/>
                </a:cubicBezTo>
                <a:cubicBezTo>
                  <a:pt x="2188278" y="196506"/>
                  <a:pt x="2135642" y="192592"/>
                  <a:pt x="2085975" y="205009"/>
                </a:cubicBezTo>
                <a:lnTo>
                  <a:pt x="2047875" y="214534"/>
                </a:lnTo>
                <a:cubicBezTo>
                  <a:pt x="1968633" y="267362"/>
                  <a:pt x="2086389" y="178445"/>
                  <a:pt x="2009775" y="309784"/>
                </a:cubicBezTo>
                <a:cubicBezTo>
                  <a:pt x="1998239" y="329560"/>
                  <a:pt x="1971675" y="335184"/>
                  <a:pt x="1952625" y="347884"/>
                </a:cubicBezTo>
                <a:cubicBezTo>
                  <a:pt x="1910580" y="375914"/>
                  <a:pt x="1935275" y="364689"/>
                  <a:pt x="1876425" y="376459"/>
                </a:cubicBezTo>
                <a:cubicBezTo>
                  <a:pt x="1866900" y="382809"/>
                  <a:pt x="1858089" y="390389"/>
                  <a:pt x="1847850" y="395509"/>
                </a:cubicBezTo>
                <a:cubicBezTo>
                  <a:pt x="1834185" y="402341"/>
                  <a:pt x="1793382" y="411507"/>
                  <a:pt x="1781175" y="414559"/>
                </a:cubicBezTo>
                <a:cubicBezTo>
                  <a:pt x="1735840" y="444782"/>
                  <a:pt x="1770416" y="426359"/>
                  <a:pt x="1714500" y="443134"/>
                </a:cubicBezTo>
                <a:cubicBezTo>
                  <a:pt x="1695266" y="448904"/>
                  <a:pt x="1657350" y="462184"/>
                  <a:pt x="1657350" y="462184"/>
                </a:cubicBezTo>
                <a:lnTo>
                  <a:pt x="1457325" y="452659"/>
                </a:lnTo>
                <a:cubicBezTo>
                  <a:pt x="1425483" y="450605"/>
                  <a:pt x="1393166" y="450309"/>
                  <a:pt x="1362075" y="443134"/>
                </a:cubicBezTo>
                <a:cubicBezTo>
                  <a:pt x="1350921" y="440560"/>
                  <a:pt x="1344022" y="428593"/>
                  <a:pt x="1333500" y="424084"/>
                </a:cubicBezTo>
                <a:cubicBezTo>
                  <a:pt x="1321468" y="418927"/>
                  <a:pt x="1308100" y="417734"/>
                  <a:pt x="1295400" y="414559"/>
                </a:cubicBezTo>
                <a:cubicBezTo>
                  <a:pt x="1285875" y="408209"/>
                  <a:pt x="1274920" y="403604"/>
                  <a:pt x="1266825" y="395509"/>
                </a:cubicBezTo>
                <a:cubicBezTo>
                  <a:pt x="1233805" y="362489"/>
                  <a:pt x="1264920" y="368204"/>
                  <a:pt x="1219200" y="347884"/>
                </a:cubicBezTo>
                <a:cubicBezTo>
                  <a:pt x="1200850" y="339729"/>
                  <a:pt x="1178758" y="339973"/>
                  <a:pt x="1162050" y="328834"/>
                </a:cubicBezTo>
                <a:cubicBezTo>
                  <a:pt x="1143000" y="316134"/>
                  <a:pt x="1121089" y="306923"/>
                  <a:pt x="1104900" y="290734"/>
                </a:cubicBezTo>
                <a:cubicBezTo>
                  <a:pt x="1095375" y="281209"/>
                  <a:pt x="1086958" y="270429"/>
                  <a:pt x="1076325" y="262159"/>
                </a:cubicBezTo>
                <a:cubicBezTo>
                  <a:pt x="1058253" y="248103"/>
                  <a:pt x="1038225" y="236759"/>
                  <a:pt x="1019175" y="224059"/>
                </a:cubicBezTo>
                <a:cubicBezTo>
                  <a:pt x="1009650" y="217709"/>
                  <a:pt x="997469" y="214167"/>
                  <a:pt x="990600" y="205009"/>
                </a:cubicBezTo>
                <a:cubicBezTo>
                  <a:pt x="926185" y="119122"/>
                  <a:pt x="996126" y="203571"/>
                  <a:pt x="933450" y="147859"/>
                </a:cubicBezTo>
                <a:cubicBezTo>
                  <a:pt x="913314" y="129961"/>
                  <a:pt x="900397" y="102757"/>
                  <a:pt x="876300" y="90709"/>
                </a:cubicBezTo>
                <a:cubicBezTo>
                  <a:pt x="863600" y="84359"/>
                  <a:pt x="851383" y="76932"/>
                  <a:pt x="838200" y="71659"/>
                </a:cubicBezTo>
                <a:cubicBezTo>
                  <a:pt x="819556" y="64201"/>
                  <a:pt x="799011" y="61589"/>
                  <a:pt x="781050" y="52609"/>
                </a:cubicBezTo>
                <a:lnTo>
                  <a:pt x="742950" y="33559"/>
                </a:lnTo>
                <a:cubicBezTo>
                  <a:pt x="730250" y="36734"/>
                  <a:pt x="716882" y="37927"/>
                  <a:pt x="704850" y="43084"/>
                </a:cubicBezTo>
                <a:cubicBezTo>
                  <a:pt x="694328" y="47593"/>
                  <a:pt x="687319" y="59122"/>
                  <a:pt x="676275" y="62134"/>
                </a:cubicBezTo>
                <a:cubicBezTo>
                  <a:pt x="651579" y="68869"/>
                  <a:pt x="625475" y="68484"/>
                  <a:pt x="600075" y="71659"/>
                </a:cubicBezTo>
                <a:cubicBezTo>
                  <a:pt x="590550" y="74834"/>
                  <a:pt x="580480" y="76694"/>
                  <a:pt x="571500" y="81184"/>
                </a:cubicBezTo>
                <a:cubicBezTo>
                  <a:pt x="561261" y="86304"/>
                  <a:pt x="554284" y="98814"/>
                  <a:pt x="542925" y="100234"/>
                </a:cubicBezTo>
                <a:cubicBezTo>
                  <a:pt x="526861" y="102242"/>
                  <a:pt x="511175" y="93884"/>
                  <a:pt x="495300" y="90709"/>
                </a:cubicBezTo>
                <a:cubicBezTo>
                  <a:pt x="482600" y="81184"/>
                  <a:pt x="470118" y="71361"/>
                  <a:pt x="457200" y="62134"/>
                </a:cubicBezTo>
                <a:cubicBezTo>
                  <a:pt x="447885" y="55480"/>
                  <a:pt x="436720" y="51179"/>
                  <a:pt x="428625" y="43084"/>
                </a:cubicBezTo>
                <a:cubicBezTo>
                  <a:pt x="385541" y="0"/>
                  <a:pt x="436630" y="23527"/>
                  <a:pt x="381000" y="4984"/>
                </a:cubicBezTo>
                <a:cubicBezTo>
                  <a:pt x="378628" y="5458"/>
                  <a:pt x="314563" y="16224"/>
                  <a:pt x="304800" y="24034"/>
                </a:cubicBezTo>
                <a:cubicBezTo>
                  <a:pt x="295861" y="31185"/>
                  <a:pt x="296975" y="50364"/>
                  <a:pt x="285750" y="52609"/>
                </a:cubicBezTo>
                <a:cubicBezTo>
                  <a:pt x="229623" y="63834"/>
                  <a:pt x="171450" y="58959"/>
                  <a:pt x="114300" y="62134"/>
                </a:cubicBezTo>
                <a:lnTo>
                  <a:pt x="66675" y="71659"/>
                </a:lnTo>
                <a:cubicBezTo>
                  <a:pt x="11417" y="81706"/>
                  <a:pt x="28012" y="81184"/>
                  <a:pt x="0" y="81184"/>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18" name="Freeform 17"/>
          <p:cNvSpPr/>
          <p:nvPr/>
        </p:nvSpPr>
        <p:spPr bwMode="auto">
          <a:xfrm>
            <a:off x="4171950" y="38100"/>
            <a:ext cx="2105025" cy="2028825"/>
          </a:xfrm>
          <a:custGeom>
            <a:avLst/>
            <a:gdLst>
              <a:gd name="connsiteX0" fmla="*/ 2019300 w 2105584"/>
              <a:gd name="connsiteY0" fmla="*/ 0 h 2028825"/>
              <a:gd name="connsiteX1" fmla="*/ 2009775 w 2105584"/>
              <a:gd name="connsiteY1" fmla="*/ 28575 h 2028825"/>
              <a:gd name="connsiteX2" fmla="*/ 2019300 w 2105584"/>
              <a:gd name="connsiteY2" fmla="*/ 57150 h 2028825"/>
              <a:gd name="connsiteX3" fmla="*/ 2028825 w 2105584"/>
              <a:gd name="connsiteY3" fmla="*/ 142875 h 2028825"/>
              <a:gd name="connsiteX4" fmla="*/ 2038350 w 2105584"/>
              <a:gd name="connsiteY4" fmla="*/ 295275 h 2028825"/>
              <a:gd name="connsiteX5" fmla="*/ 2057400 w 2105584"/>
              <a:gd name="connsiteY5" fmla="*/ 352425 h 2028825"/>
              <a:gd name="connsiteX6" fmla="*/ 2066925 w 2105584"/>
              <a:gd name="connsiteY6" fmla="*/ 428625 h 2028825"/>
              <a:gd name="connsiteX7" fmla="*/ 2085975 w 2105584"/>
              <a:gd name="connsiteY7" fmla="*/ 457200 h 2028825"/>
              <a:gd name="connsiteX8" fmla="*/ 2076450 w 2105584"/>
              <a:gd name="connsiteY8" fmla="*/ 733425 h 2028825"/>
              <a:gd name="connsiteX9" fmla="*/ 1990725 w 2105584"/>
              <a:gd name="connsiteY9" fmla="*/ 742950 h 2028825"/>
              <a:gd name="connsiteX10" fmla="*/ 1962150 w 2105584"/>
              <a:gd name="connsiteY10" fmla="*/ 752475 h 2028825"/>
              <a:gd name="connsiteX11" fmla="*/ 1876425 w 2105584"/>
              <a:gd name="connsiteY11" fmla="*/ 771525 h 2028825"/>
              <a:gd name="connsiteX12" fmla="*/ 1857375 w 2105584"/>
              <a:gd name="connsiteY12" fmla="*/ 828675 h 2028825"/>
              <a:gd name="connsiteX13" fmla="*/ 1800225 w 2105584"/>
              <a:gd name="connsiteY13" fmla="*/ 847725 h 2028825"/>
              <a:gd name="connsiteX14" fmla="*/ 1771650 w 2105584"/>
              <a:gd name="connsiteY14" fmla="*/ 857250 h 2028825"/>
              <a:gd name="connsiteX15" fmla="*/ 1743075 w 2105584"/>
              <a:gd name="connsiteY15" fmla="*/ 876300 h 2028825"/>
              <a:gd name="connsiteX16" fmla="*/ 1724025 w 2105584"/>
              <a:gd name="connsiteY16" fmla="*/ 904875 h 2028825"/>
              <a:gd name="connsiteX17" fmla="*/ 1676400 w 2105584"/>
              <a:gd name="connsiteY17" fmla="*/ 942975 h 2028825"/>
              <a:gd name="connsiteX18" fmla="*/ 1628775 w 2105584"/>
              <a:gd name="connsiteY18" fmla="*/ 1028700 h 2028825"/>
              <a:gd name="connsiteX19" fmla="*/ 1495425 w 2105584"/>
              <a:gd name="connsiteY19" fmla="*/ 1038225 h 2028825"/>
              <a:gd name="connsiteX20" fmla="*/ 1447800 w 2105584"/>
              <a:gd name="connsiteY20" fmla="*/ 1047750 h 2028825"/>
              <a:gd name="connsiteX21" fmla="*/ 1390650 w 2105584"/>
              <a:gd name="connsiteY21" fmla="*/ 1066800 h 2028825"/>
              <a:gd name="connsiteX22" fmla="*/ 1362075 w 2105584"/>
              <a:gd name="connsiteY22" fmla="*/ 1076325 h 2028825"/>
              <a:gd name="connsiteX23" fmla="*/ 1314450 w 2105584"/>
              <a:gd name="connsiteY23" fmla="*/ 1085850 h 2028825"/>
              <a:gd name="connsiteX24" fmla="*/ 1285875 w 2105584"/>
              <a:gd name="connsiteY24" fmla="*/ 1095375 h 2028825"/>
              <a:gd name="connsiteX25" fmla="*/ 1152525 w 2105584"/>
              <a:gd name="connsiteY25" fmla="*/ 1114425 h 2028825"/>
              <a:gd name="connsiteX26" fmla="*/ 1123950 w 2105584"/>
              <a:gd name="connsiteY26" fmla="*/ 1133475 h 2028825"/>
              <a:gd name="connsiteX27" fmla="*/ 1066800 w 2105584"/>
              <a:gd name="connsiteY27" fmla="*/ 1162050 h 2028825"/>
              <a:gd name="connsiteX28" fmla="*/ 1047750 w 2105584"/>
              <a:gd name="connsiteY28" fmla="*/ 1190625 h 2028825"/>
              <a:gd name="connsiteX29" fmla="*/ 1019175 w 2105584"/>
              <a:gd name="connsiteY29" fmla="*/ 1200150 h 2028825"/>
              <a:gd name="connsiteX30" fmla="*/ 990600 w 2105584"/>
              <a:gd name="connsiteY30" fmla="*/ 1228725 h 2028825"/>
              <a:gd name="connsiteX31" fmla="*/ 962025 w 2105584"/>
              <a:gd name="connsiteY31" fmla="*/ 1285875 h 2028825"/>
              <a:gd name="connsiteX32" fmla="*/ 933450 w 2105584"/>
              <a:gd name="connsiteY32" fmla="*/ 1314450 h 2028825"/>
              <a:gd name="connsiteX33" fmla="*/ 885825 w 2105584"/>
              <a:gd name="connsiteY33" fmla="*/ 1362075 h 2028825"/>
              <a:gd name="connsiteX34" fmla="*/ 847725 w 2105584"/>
              <a:gd name="connsiteY34" fmla="*/ 1419225 h 2028825"/>
              <a:gd name="connsiteX35" fmla="*/ 828675 w 2105584"/>
              <a:gd name="connsiteY35" fmla="*/ 1447800 h 2028825"/>
              <a:gd name="connsiteX36" fmla="*/ 800100 w 2105584"/>
              <a:gd name="connsiteY36" fmla="*/ 1457325 h 2028825"/>
              <a:gd name="connsiteX37" fmla="*/ 742950 w 2105584"/>
              <a:gd name="connsiteY37" fmla="*/ 1419225 h 2028825"/>
              <a:gd name="connsiteX38" fmla="*/ 714375 w 2105584"/>
              <a:gd name="connsiteY38" fmla="*/ 1400175 h 2028825"/>
              <a:gd name="connsiteX39" fmla="*/ 685800 w 2105584"/>
              <a:gd name="connsiteY39" fmla="*/ 1371600 h 2028825"/>
              <a:gd name="connsiteX40" fmla="*/ 600075 w 2105584"/>
              <a:gd name="connsiteY40" fmla="*/ 1323975 h 2028825"/>
              <a:gd name="connsiteX41" fmla="*/ 457200 w 2105584"/>
              <a:gd name="connsiteY41" fmla="*/ 1343025 h 2028825"/>
              <a:gd name="connsiteX42" fmla="*/ 428625 w 2105584"/>
              <a:gd name="connsiteY42" fmla="*/ 1352550 h 2028825"/>
              <a:gd name="connsiteX43" fmla="*/ 409575 w 2105584"/>
              <a:gd name="connsiteY43" fmla="*/ 1381125 h 2028825"/>
              <a:gd name="connsiteX44" fmla="*/ 400050 w 2105584"/>
              <a:gd name="connsiteY44" fmla="*/ 1409700 h 2028825"/>
              <a:gd name="connsiteX45" fmla="*/ 371475 w 2105584"/>
              <a:gd name="connsiteY45" fmla="*/ 1438275 h 2028825"/>
              <a:gd name="connsiteX46" fmla="*/ 352425 w 2105584"/>
              <a:gd name="connsiteY46" fmla="*/ 1476375 h 2028825"/>
              <a:gd name="connsiteX47" fmla="*/ 295275 w 2105584"/>
              <a:gd name="connsiteY47" fmla="*/ 1533525 h 2028825"/>
              <a:gd name="connsiteX48" fmla="*/ 247650 w 2105584"/>
              <a:gd name="connsiteY48" fmla="*/ 1638300 h 2028825"/>
              <a:gd name="connsiteX49" fmla="*/ 219075 w 2105584"/>
              <a:gd name="connsiteY49" fmla="*/ 1657350 h 2028825"/>
              <a:gd name="connsiteX50" fmla="*/ 171450 w 2105584"/>
              <a:gd name="connsiteY50" fmla="*/ 1714500 h 2028825"/>
              <a:gd name="connsiteX51" fmla="*/ 152400 w 2105584"/>
              <a:gd name="connsiteY51" fmla="*/ 1781175 h 2028825"/>
              <a:gd name="connsiteX52" fmla="*/ 133350 w 2105584"/>
              <a:gd name="connsiteY52" fmla="*/ 1838325 h 2028825"/>
              <a:gd name="connsiteX53" fmla="*/ 76200 w 2105584"/>
              <a:gd name="connsiteY53" fmla="*/ 1924050 h 2028825"/>
              <a:gd name="connsiteX54" fmla="*/ 57150 w 2105584"/>
              <a:gd name="connsiteY54" fmla="*/ 1952625 h 2028825"/>
              <a:gd name="connsiteX55" fmla="*/ 28575 w 2105584"/>
              <a:gd name="connsiteY55" fmla="*/ 1971675 h 2028825"/>
              <a:gd name="connsiteX56" fmla="*/ 19050 w 2105584"/>
              <a:gd name="connsiteY56" fmla="*/ 2000250 h 2028825"/>
              <a:gd name="connsiteX57" fmla="*/ 0 w 2105584"/>
              <a:gd name="connsiteY57" fmla="*/ 202882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05584" h="2028825">
                <a:moveTo>
                  <a:pt x="2019300" y="0"/>
                </a:moveTo>
                <a:cubicBezTo>
                  <a:pt x="2016125" y="9525"/>
                  <a:pt x="2009775" y="18535"/>
                  <a:pt x="2009775" y="28575"/>
                </a:cubicBezTo>
                <a:cubicBezTo>
                  <a:pt x="2009775" y="38615"/>
                  <a:pt x="2017649" y="47246"/>
                  <a:pt x="2019300" y="57150"/>
                </a:cubicBezTo>
                <a:cubicBezTo>
                  <a:pt x="2024027" y="85510"/>
                  <a:pt x="2026532" y="114216"/>
                  <a:pt x="2028825" y="142875"/>
                </a:cubicBezTo>
                <a:cubicBezTo>
                  <a:pt x="2032884" y="193612"/>
                  <a:pt x="2031473" y="244843"/>
                  <a:pt x="2038350" y="295275"/>
                </a:cubicBezTo>
                <a:cubicBezTo>
                  <a:pt x="2041063" y="315171"/>
                  <a:pt x="2057400" y="352425"/>
                  <a:pt x="2057400" y="352425"/>
                </a:cubicBezTo>
                <a:cubicBezTo>
                  <a:pt x="2060575" y="377825"/>
                  <a:pt x="2060190" y="403929"/>
                  <a:pt x="2066925" y="428625"/>
                </a:cubicBezTo>
                <a:cubicBezTo>
                  <a:pt x="2069937" y="439669"/>
                  <a:pt x="2085617" y="445758"/>
                  <a:pt x="2085975" y="457200"/>
                </a:cubicBezTo>
                <a:cubicBezTo>
                  <a:pt x="2088853" y="549285"/>
                  <a:pt x="2105584" y="646023"/>
                  <a:pt x="2076450" y="733425"/>
                </a:cubicBezTo>
                <a:cubicBezTo>
                  <a:pt x="2067358" y="760700"/>
                  <a:pt x="2019300" y="739775"/>
                  <a:pt x="1990725" y="742950"/>
                </a:cubicBezTo>
                <a:cubicBezTo>
                  <a:pt x="1981200" y="746125"/>
                  <a:pt x="1971951" y="750297"/>
                  <a:pt x="1962150" y="752475"/>
                </a:cubicBezTo>
                <a:cubicBezTo>
                  <a:pt x="1861570" y="774826"/>
                  <a:pt x="1940751" y="750083"/>
                  <a:pt x="1876425" y="771525"/>
                </a:cubicBezTo>
                <a:cubicBezTo>
                  <a:pt x="1870075" y="790575"/>
                  <a:pt x="1876425" y="822325"/>
                  <a:pt x="1857375" y="828675"/>
                </a:cubicBezTo>
                <a:lnTo>
                  <a:pt x="1800225" y="847725"/>
                </a:lnTo>
                <a:cubicBezTo>
                  <a:pt x="1790700" y="850900"/>
                  <a:pt x="1780004" y="851681"/>
                  <a:pt x="1771650" y="857250"/>
                </a:cubicBezTo>
                <a:lnTo>
                  <a:pt x="1743075" y="876300"/>
                </a:lnTo>
                <a:cubicBezTo>
                  <a:pt x="1736725" y="885825"/>
                  <a:pt x="1732964" y="897724"/>
                  <a:pt x="1724025" y="904875"/>
                </a:cubicBezTo>
                <a:cubicBezTo>
                  <a:pt x="1678251" y="941494"/>
                  <a:pt x="1708247" y="879281"/>
                  <a:pt x="1676400" y="942975"/>
                </a:cubicBezTo>
                <a:cubicBezTo>
                  <a:pt x="1665127" y="965521"/>
                  <a:pt x="1659920" y="1026475"/>
                  <a:pt x="1628775" y="1028700"/>
                </a:cubicBezTo>
                <a:lnTo>
                  <a:pt x="1495425" y="1038225"/>
                </a:lnTo>
                <a:cubicBezTo>
                  <a:pt x="1479550" y="1041400"/>
                  <a:pt x="1463419" y="1043490"/>
                  <a:pt x="1447800" y="1047750"/>
                </a:cubicBezTo>
                <a:cubicBezTo>
                  <a:pt x="1428427" y="1053034"/>
                  <a:pt x="1409700" y="1060450"/>
                  <a:pt x="1390650" y="1066800"/>
                </a:cubicBezTo>
                <a:cubicBezTo>
                  <a:pt x="1381125" y="1069975"/>
                  <a:pt x="1371920" y="1074356"/>
                  <a:pt x="1362075" y="1076325"/>
                </a:cubicBezTo>
                <a:cubicBezTo>
                  <a:pt x="1346200" y="1079500"/>
                  <a:pt x="1330156" y="1081923"/>
                  <a:pt x="1314450" y="1085850"/>
                </a:cubicBezTo>
                <a:cubicBezTo>
                  <a:pt x="1304710" y="1088285"/>
                  <a:pt x="1295762" y="1093630"/>
                  <a:pt x="1285875" y="1095375"/>
                </a:cubicBezTo>
                <a:cubicBezTo>
                  <a:pt x="1241657" y="1103178"/>
                  <a:pt x="1152525" y="1114425"/>
                  <a:pt x="1152525" y="1114425"/>
                </a:cubicBezTo>
                <a:cubicBezTo>
                  <a:pt x="1143000" y="1120775"/>
                  <a:pt x="1134189" y="1128355"/>
                  <a:pt x="1123950" y="1133475"/>
                </a:cubicBezTo>
                <a:cubicBezTo>
                  <a:pt x="1045080" y="1172910"/>
                  <a:pt x="1148692" y="1107455"/>
                  <a:pt x="1066800" y="1162050"/>
                </a:cubicBezTo>
                <a:cubicBezTo>
                  <a:pt x="1060450" y="1171575"/>
                  <a:pt x="1056689" y="1183474"/>
                  <a:pt x="1047750" y="1190625"/>
                </a:cubicBezTo>
                <a:cubicBezTo>
                  <a:pt x="1039910" y="1196897"/>
                  <a:pt x="1027529" y="1194581"/>
                  <a:pt x="1019175" y="1200150"/>
                </a:cubicBezTo>
                <a:cubicBezTo>
                  <a:pt x="1007967" y="1207622"/>
                  <a:pt x="1000125" y="1219200"/>
                  <a:pt x="990600" y="1228725"/>
                </a:cubicBezTo>
                <a:cubicBezTo>
                  <a:pt x="981054" y="1257364"/>
                  <a:pt x="982541" y="1261256"/>
                  <a:pt x="962025" y="1285875"/>
                </a:cubicBezTo>
                <a:cubicBezTo>
                  <a:pt x="953401" y="1296223"/>
                  <a:pt x="942074" y="1304102"/>
                  <a:pt x="933450" y="1314450"/>
                </a:cubicBezTo>
                <a:cubicBezTo>
                  <a:pt x="893762" y="1362075"/>
                  <a:pt x="938212" y="1327150"/>
                  <a:pt x="885825" y="1362075"/>
                </a:cubicBezTo>
                <a:lnTo>
                  <a:pt x="847725" y="1419225"/>
                </a:lnTo>
                <a:cubicBezTo>
                  <a:pt x="841375" y="1428750"/>
                  <a:pt x="839535" y="1444180"/>
                  <a:pt x="828675" y="1447800"/>
                </a:cubicBezTo>
                <a:lnTo>
                  <a:pt x="800100" y="1457325"/>
                </a:lnTo>
                <a:cubicBezTo>
                  <a:pt x="749882" y="1440586"/>
                  <a:pt x="790516" y="1458863"/>
                  <a:pt x="742950" y="1419225"/>
                </a:cubicBezTo>
                <a:cubicBezTo>
                  <a:pt x="734156" y="1411896"/>
                  <a:pt x="723169" y="1407504"/>
                  <a:pt x="714375" y="1400175"/>
                </a:cubicBezTo>
                <a:cubicBezTo>
                  <a:pt x="704027" y="1391551"/>
                  <a:pt x="696433" y="1379870"/>
                  <a:pt x="685800" y="1371600"/>
                </a:cubicBezTo>
                <a:cubicBezTo>
                  <a:pt x="636672" y="1333389"/>
                  <a:pt x="643189" y="1338346"/>
                  <a:pt x="600075" y="1323975"/>
                </a:cubicBezTo>
                <a:cubicBezTo>
                  <a:pt x="558804" y="1328561"/>
                  <a:pt x="499955" y="1333524"/>
                  <a:pt x="457200" y="1343025"/>
                </a:cubicBezTo>
                <a:cubicBezTo>
                  <a:pt x="447399" y="1345203"/>
                  <a:pt x="438150" y="1349375"/>
                  <a:pt x="428625" y="1352550"/>
                </a:cubicBezTo>
                <a:cubicBezTo>
                  <a:pt x="422275" y="1362075"/>
                  <a:pt x="414695" y="1370886"/>
                  <a:pt x="409575" y="1381125"/>
                </a:cubicBezTo>
                <a:cubicBezTo>
                  <a:pt x="405085" y="1390105"/>
                  <a:pt x="405619" y="1401346"/>
                  <a:pt x="400050" y="1409700"/>
                </a:cubicBezTo>
                <a:cubicBezTo>
                  <a:pt x="392578" y="1420908"/>
                  <a:pt x="379305" y="1427314"/>
                  <a:pt x="371475" y="1438275"/>
                </a:cubicBezTo>
                <a:cubicBezTo>
                  <a:pt x="363222" y="1449829"/>
                  <a:pt x="361295" y="1465287"/>
                  <a:pt x="352425" y="1476375"/>
                </a:cubicBezTo>
                <a:cubicBezTo>
                  <a:pt x="335595" y="1497412"/>
                  <a:pt x="295275" y="1533525"/>
                  <a:pt x="295275" y="1533525"/>
                </a:cubicBezTo>
                <a:cubicBezTo>
                  <a:pt x="287662" y="1571590"/>
                  <a:pt x="285676" y="1612949"/>
                  <a:pt x="247650" y="1638300"/>
                </a:cubicBezTo>
                <a:cubicBezTo>
                  <a:pt x="238125" y="1644650"/>
                  <a:pt x="227869" y="1650021"/>
                  <a:pt x="219075" y="1657350"/>
                </a:cubicBezTo>
                <a:cubicBezTo>
                  <a:pt x="201019" y="1672397"/>
                  <a:pt x="182154" y="1693093"/>
                  <a:pt x="171450" y="1714500"/>
                </a:cubicBezTo>
                <a:cubicBezTo>
                  <a:pt x="163447" y="1730505"/>
                  <a:pt x="156978" y="1765916"/>
                  <a:pt x="152400" y="1781175"/>
                </a:cubicBezTo>
                <a:cubicBezTo>
                  <a:pt x="146630" y="1800409"/>
                  <a:pt x="144489" y="1821617"/>
                  <a:pt x="133350" y="1838325"/>
                </a:cubicBezTo>
                <a:lnTo>
                  <a:pt x="76200" y="1924050"/>
                </a:lnTo>
                <a:cubicBezTo>
                  <a:pt x="69850" y="1933575"/>
                  <a:pt x="66675" y="1946275"/>
                  <a:pt x="57150" y="1952625"/>
                </a:cubicBezTo>
                <a:lnTo>
                  <a:pt x="28575" y="1971675"/>
                </a:lnTo>
                <a:cubicBezTo>
                  <a:pt x="25400" y="1981200"/>
                  <a:pt x="23540" y="1991270"/>
                  <a:pt x="19050" y="2000250"/>
                </a:cubicBezTo>
                <a:cubicBezTo>
                  <a:pt x="13930" y="2010489"/>
                  <a:pt x="0" y="2028825"/>
                  <a:pt x="0" y="2028825"/>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19" name="TextBox 18"/>
          <p:cNvSpPr txBox="1"/>
          <p:nvPr/>
        </p:nvSpPr>
        <p:spPr>
          <a:xfrm>
            <a:off x="5867400" y="76200"/>
            <a:ext cx="22098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Colorado River</a:t>
            </a:r>
          </a:p>
        </p:txBody>
      </p:sp>
      <p:sp>
        <p:nvSpPr>
          <p:cNvPr id="20" name="TextBox 19"/>
          <p:cNvSpPr txBox="1"/>
          <p:nvPr/>
        </p:nvSpPr>
        <p:spPr>
          <a:xfrm>
            <a:off x="3124200" y="-76200"/>
            <a:ext cx="12192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Green River</a:t>
            </a:r>
          </a:p>
        </p:txBody>
      </p:sp>
      <p:sp>
        <p:nvSpPr>
          <p:cNvPr id="21" name="TextBox 20"/>
          <p:cNvSpPr txBox="1"/>
          <p:nvPr/>
        </p:nvSpPr>
        <p:spPr>
          <a:xfrm>
            <a:off x="5334000" y="2362200"/>
            <a:ext cx="22098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San Juan River</a:t>
            </a:r>
          </a:p>
        </p:txBody>
      </p:sp>
      <p:sp>
        <p:nvSpPr>
          <p:cNvPr id="22" name="Freeform 21"/>
          <p:cNvSpPr/>
          <p:nvPr/>
        </p:nvSpPr>
        <p:spPr bwMode="auto">
          <a:xfrm>
            <a:off x="3076575" y="3592513"/>
            <a:ext cx="1933575" cy="1131887"/>
          </a:xfrm>
          <a:custGeom>
            <a:avLst/>
            <a:gdLst>
              <a:gd name="connsiteX0" fmla="*/ 1933575 w 1933575"/>
              <a:gd name="connsiteY0" fmla="*/ 1016968 h 1131268"/>
              <a:gd name="connsiteX1" fmla="*/ 1905000 w 1933575"/>
              <a:gd name="connsiteY1" fmla="*/ 1045543 h 1131268"/>
              <a:gd name="connsiteX2" fmla="*/ 1876425 w 1933575"/>
              <a:gd name="connsiteY2" fmla="*/ 1102693 h 1131268"/>
              <a:gd name="connsiteX3" fmla="*/ 1781175 w 1933575"/>
              <a:gd name="connsiteY3" fmla="*/ 1131268 h 1131268"/>
              <a:gd name="connsiteX4" fmla="*/ 1543050 w 1933575"/>
              <a:gd name="connsiteY4" fmla="*/ 1121743 h 1131268"/>
              <a:gd name="connsiteX5" fmla="*/ 1514475 w 1933575"/>
              <a:gd name="connsiteY5" fmla="*/ 1112218 h 1131268"/>
              <a:gd name="connsiteX6" fmla="*/ 1485900 w 1933575"/>
              <a:gd name="connsiteY6" fmla="*/ 1093168 h 1131268"/>
              <a:gd name="connsiteX7" fmla="*/ 1438275 w 1933575"/>
              <a:gd name="connsiteY7" fmla="*/ 1055068 h 1131268"/>
              <a:gd name="connsiteX8" fmla="*/ 1409700 w 1933575"/>
              <a:gd name="connsiteY8" fmla="*/ 1026493 h 1131268"/>
              <a:gd name="connsiteX9" fmla="*/ 1381125 w 1933575"/>
              <a:gd name="connsiteY9" fmla="*/ 1016968 h 1131268"/>
              <a:gd name="connsiteX10" fmla="*/ 1152525 w 1933575"/>
              <a:gd name="connsiteY10" fmla="*/ 997918 h 1131268"/>
              <a:gd name="connsiteX11" fmla="*/ 1114425 w 1933575"/>
              <a:gd name="connsiteY11" fmla="*/ 988393 h 1131268"/>
              <a:gd name="connsiteX12" fmla="*/ 1057275 w 1933575"/>
              <a:gd name="connsiteY12" fmla="*/ 969343 h 1131268"/>
              <a:gd name="connsiteX13" fmla="*/ 1038225 w 1933575"/>
              <a:gd name="connsiteY13" fmla="*/ 940768 h 1131268"/>
              <a:gd name="connsiteX14" fmla="*/ 990600 w 1933575"/>
              <a:gd name="connsiteY14" fmla="*/ 893143 h 1131268"/>
              <a:gd name="connsiteX15" fmla="*/ 981075 w 1933575"/>
              <a:gd name="connsiteY15" fmla="*/ 864568 h 1131268"/>
              <a:gd name="connsiteX16" fmla="*/ 914400 w 1933575"/>
              <a:gd name="connsiteY16" fmla="*/ 778843 h 1131268"/>
              <a:gd name="connsiteX17" fmla="*/ 838200 w 1933575"/>
              <a:gd name="connsiteY17" fmla="*/ 712168 h 1131268"/>
              <a:gd name="connsiteX18" fmla="*/ 762000 w 1933575"/>
              <a:gd name="connsiteY18" fmla="*/ 693118 h 1131268"/>
              <a:gd name="connsiteX19" fmla="*/ 685800 w 1933575"/>
              <a:gd name="connsiteY19" fmla="*/ 664543 h 1131268"/>
              <a:gd name="connsiteX20" fmla="*/ 657225 w 1933575"/>
              <a:gd name="connsiteY20" fmla="*/ 635968 h 1131268"/>
              <a:gd name="connsiteX21" fmla="*/ 581025 w 1933575"/>
              <a:gd name="connsiteY21" fmla="*/ 597868 h 1131268"/>
              <a:gd name="connsiteX22" fmla="*/ 514350 w 1933575"/>
              <a:gd name="connsiteY22" fmla="*/ 559768 h 1131268"/>
              <a:gd name="connsiteX23" fmla="*/ 485775 w 1933575"/>
              <a:gd name="connsiteY23" fmla="*/ 531193 h 1131268"/>
              <a:gd name="connsiteX24" fmla="*/ 428625 w 1933575"/>
              <a:gd name="connsiteY24" fmla="*/ 493093 h 1131268"/>
              <a:gd name="connsiteX25" fmla="*/ 419100 w 1933575"/>
              <a:gd name="connsiteY25" fmla="*/ 464518 h 1131268"/>
              <a:gd name="connsiteX26" fmla="*/ 390525 w 1933575"/>
              <a:gd name="connsiteY26" fmla="*/ 407368 h 1131268"/>
              <a:gd name="connsiteX27" fmla="*/ 371475 w 1933575"/>
              <a:gd name="connsiteY27" fmla="*/ 293068 h 1131268"/>
              <a:gd name="connsiteX28" fmla="*/ 352425 w 1933575"/>
              <a:gd name="connsiteY28" fmla="*/ 264493 h 1131268"/>
              <a:gd name="connsiteX29" fmla="*/ 323850 w 1933575"/>
              <a:gd name="connsiteY29" fmla="*/ 235918 h 1131268"/>
              <a:gd name="connsiteX30" fmla="*/ 285750 w 1933575"/>
              <a:gd name="connsiteY30" fmla="*/ 178768 h 1131268"/>
              <a:gd name="connsiteX31" fmla="*/ 266700 w 1933575"/>
              <a:gd name="connsiteY31" fmla="*/ 150193 h 1131268"/>
              <a:gd name="connsiteX32" fmla="*/ 238125 w 1933575"/>
              <a:gd name="connsiteY32" fmla="*/ 131143 h 1131268"/>
              <a:gd name="connsiteX33" fmla="*/ 190500 w 1933575"/>
              <a:gd name="connsiteY33" fmla="*/ 73993 h 1131268"/>
              <a:gd name="connsiteX34" fmla="*/ 133350 w 1933575"/>
              <a:gd name="connsiteY34" fmla="*/ 35893 h 1131268"/>
              <a:gd name="connsiteX35" fmla="*/ 104775 w 1933575"/>
              <a:gd name="connsiteY35" fmla="*/ 7318 h 1131268"/>
              <a:gd name="connsiteX36" fmla="*/ 0 w 1933575"/>
              <a:gd name="connsiteY36" fmla="*/ 7318 h 113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3575" h="1131268">
                <a:moveTo>
                  <a:pt x="1933575" y="1016968"/>
                </a:moveTo>
                <a:cubicBezTo>
                  <a:pt x="1924050" y="1026493"/>
                  <a:pt x="1912472" y="1034335"/>
                  <a:pt x="1905000" y="1045543"/>
                </a:cubicBezTo>
                <a:cubicBezTo>
                  <a:pt x="1890913" y="1066673"/>
                  <a:pt x="1902118" y="1086635"/>
                  <a:pt x="1876425" y="1102693"/>
                </a:cubicBezTo>
                <a:cubicBezTo>
                  <a:pt x="1860965" y="1112355"/>
                  <a:pt x="1803481" y="1125692"/>
                  <a:pt x="1781175" y="1131268"/>
                </a:cubicBezTo>
                <a:cubicBezTo>
                  <a:pt x="1701800" y="1128093"/>
                  <a:pt x="1622287" y="1127403"/>
                  <a:pt x="1543050" y="1121743"/>
                </a:cubicBezTo>
                <a:cubicBezTo>
                  <a:pt x="1533035" y="1121028"/>
                  <a:pt x="1523455" y="1116708"/>
                  <a:pt x="1514475" y="1112218"/>
                </a:cubicBezTo>
                <a:cubicBezTo>
                  <a:pt x="1504236" y="1107098"/>
                  <a:pt x="1495425" y="1099518"/>
                  <a:pt x="1485900" y="1093168"/>
                </a:cubicBezTo>
                <a:cubicBezTo>
                  <a:pt x="1443295" y="1029261"/>
                  <a:pt x="1493484" y="1091874"/>
                  <a:pt x="1438275" y="1055068"/>
                </a:cubicBezTo>
                <a:cubicBezTo>
                  <a:pt x="1427067" y="1047596"/>
                  <a:pt x="1420908" y="1033965"/>
                  <a:pt x="1409700" y="1026493"/>
                </a:cubicBezTo>
                <a:cubicBezTo>
                  <a:pt x="1401346" y="1020924"/>
                  <a:pt x="1391029" y="1018619"/>
                  <a:pt x="1381125" y="1016968"/>
                </a:cubicBezTo>
                <a:cubicBezTo>
                  <a:pt x="1321941" y="1007104"/>
                  <a:pt x="1201269" y="1001168"/>
                  <a:pt x="1152525" y="997918"/>
                </a:cubicBezTo>
                <a:cubicBezTo>
                  <a:pt x="1139825" y="994743"/>
                  <a:pt x="1126964" y="992155"/>
                  <a:pt x="1114425" y="988393"/>
                </a:cubicBezTo>
                <a:cubicBezTo>
                  <a:pt x="1095191" y="982623"/>
                  <a:pt x="1057275" y="969343"/>
                  <a:pt x="1057275" y="969343"/>
                </a:cubicBezTo>
                <a:cubicBezTo>
                  <a:pt x="1050925" y="959818"/>
                  <a:pt x="1046320" y="948863"/>
                  <a:pt x="1038225" y="940768"/>
                </a:cubicBezTo>
                <a:cubicBezTo>
                  <a:pt x="1000125" y="902668"/>
                  <a:pt x="1016000" y="943943"/>
                  <a:pt x="990600" y="893143"/>
                </a:cubicBezTo>
                <a:cubicBezTo>
                  <a:pt x="986110" y="884163"/>
                  <a:pt x="985951" y="873345"/>
                  <a:pt x="981075" y="864568"/>
                </a:cubicBezTo>
                <a:cubicBezTo>
                  <a:pt x="932927" y="777902"/>
                  <a:pt x="960680" y="834379"/>
                  <a:pt x="914400" y="778843"/>
                </a:cubicBezTo>
                <a:cubicBezTo>
                  <a:pt x="887245" y="746257"/>
                  <a:pt x="895684" y="726539"/>
                  <a:pt x="838200" y="712168"/>
                </a:cubicBezTo>
                <a:cubicBezTo>
                  <a:pt x="812800" y="705818"/>
                  <a:pt x="786838" y="701397"/>
                  <a:pt x="762000" y="693118"/>
                </a:cubicBezTo>
                <a:cubicBezTo>
                  <a:pt x="717205" y="678186"/>
                  <a:pt x="742747" y="687322"/>
                  <a:pt x="685800" y="664543"/>
                </a:cubicBezTo>
                <a:cubicBezTo>
                  <a:pt x="676275" y="655018"/>
                  <a:pt x="668589" y="643200"/>
                  <a:pt x="657225" y="635968"/>
                </a:cubicBezTo>
                <a:cubicBezTo>
                  <a:pt x="633267" y="620722"/>
                  <a:pt x="606425" y="610568"/>
                  <a:pt x="581025" y="597868"/>
                </a:cubicBezTo>
                <a:cubicBezTo>
                  <a:pt x="557734" y="586223"/>
                  <a:pt x="534545" y="576597"/>
                  <a:pt x="514350" y="559768"/>
                </a:cubicBezTo>
                <a:cubicBezTo>
                  <a:pt x="504002" y="551144"/>
                  <a:pt x="496408" y="539463"/>
                  <a:pt x="485775" y="531193"/>
                </a:cubicBezTo>
                <a:cubicBezTo>
                  <a:pt x="467703" y="517137"/>
                  <a:pt x="428625" y="493093"/>
                  <a:pt x="428625" y="493093"/>
                </a:cubicBezTo>
                <a:cubicBezTo>
                  <a:pt x="425450" y="483568"/>
                  <a:pt x="423590" y="473498"/>
                  <a:pt x="419100" y="464518"/>
                </a:cubicBezTo>
                <a:cubicBezTo>
                  <a:pt x="382171" y="390660"/>
                  <a:pt x="414466" y="479192"/>
                  <a:pt x="390525" y="407368"/>
                </a:cubicBezTo>
                <a:cubicBezTo>
                  <a:pt x="387507" y="380206"/>
                  <a:pt x="387432" y="324983"/>
                  <a:pt x="371475" y="293068"/>
                </a:cubicBezTo>
                <a:cubicBezTo>
                  <a:pt x="366355" y="282829"/>
                  <a:pt x="359754" y="273287"/>
                  <a:pt x="352425" y="264493"/>
                </a:cubicBezTo>
                <a:cubicBezTo>
                  <a:pt x="343801" y="254145"/>
                  <a:pt x="332120" y="246551"/>
                  <a:pt x="323850" y="235918"/>
                </a:cubicBezTo>
                <a:cubicBezTo>
                  <a:pt x="309794" y="217846"/>
                  <a:pt x="298450" y="197818"/>
                  <a:pt x="285750" y="178768"/>
                </a:cubicBezTo>
                <a:cubicBezTo>
                  <a:pt x="279400" y="169243"/>
                  <a:pt x="276225" y="156543"/>
                  <a:pt x="266700" y="150193"/>
                </a:cubicBezTo>
                <a:lnTo>
                  <a:pt x="238125" y="131143"/>
                </a:lnTo>
                <a:cubicBezTo>
                  <a:pt x="221192" y="105743"/>
                  <a:pt x="215887" y="93738"/>
                  <a:pt x="190500" y="73993"/>
                </a:cubicBezTo>
                <a:cubicBezTo>
                  <a:pt x="172428" y="59937"/>
                  <a:pt x="149539" y="52082"/>
                  <a:pt x="133350" y="35893"/>
                </a:cubicBezTo>
                <a:cubicBezTo>
                  <a:pt x="123825" y="26368"/>
                  <a:pt x="117946" y="10140"/>
                  <a:pt x="104775" y="7318"/>
                </a:cubicBezTo>
                <a:cubicBezTo>
                  <a:pt x="70625" y="0"/>
                  <a:pt x="34925" y="7318"/>
                  <a:pt x="0" y="7318"/>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23" name="TextBox 22"/>
          <p:cNvSpPr txBox="1"/>
          <p:nvPr/>
        </p:nvSpPr>
        <p:spPr>
          <a:xfrm>
            <a:off x="3200400" y="4572000"/>
            <a:ext cx="2209800" cy="1200150"/>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Little Colorado River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and Canyon"/>
          <p:cNvPicPr>
            <a:picLocks noChangeAspect="1" noChangeArrowheads="1"/>
          </p:cNvPicPr>
          <p:nvPr/>
        </p:nvPicPr>
        <p:blipFill>
          <a:blip r:embed="rId3"/>
          <a:srcRect/>
          <a:stretch>
            <a:fillRect/>
          </a:stretch>
        </p:blipFill>
        <p:spPr bwMode="auto">
          <a:xfrm>
            <a:off x="-12700" y="0"/>
            <a:ext cx="9169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a Delta Gulf Satellite"/>
          <p:cNvPicPr>
            <a:picLocks noChangeAspect="1" noChangeArrowheads="1"/>
          </p:cNvPicPr>
          <p:nvPr/>
        </p:nvPicPr>
        <p:blipFill>
          <a:blip r:embed="rId3"/>
          <a:srcRect/>
          <a:stretch>
            <a:fillRect/>
          </a:stretch>
        </p:blipFill>
        <p:spPr bwMode="auto">
          <a:xfrm>
            <a:off x="1676400" y="0"/>
            <a:ext cx="5768975" cy="6858000"/>
          </a:xfrm>
          <a:prstGeom prst="rect">
            <a:avLst/>
          </a:prstGeom>
          <a:noFill/>
          <a:ln w="9525">
            <a:noFill/>
            <a:miter lim="800000"/>
            <a:headEnd/>
            <a:tailEnd/>
          </a:ln>
        </p:spPr>
      </p:pic>
      <p:sp>
        <p:nvSpPr>
          <p:cNvPr id="25603" name="Freeform 2"/>
          <p:cNvSpPr>
            <a:spLocks noChangeArrowheads="1"/>
          </p:cNvSpPr>
          <p:nvPr/>
        </p:nvSpPr>
        <p:spPr bwMode="auto">
          <a:xfrm>
            <a:off x="3551238" y="2819400"/>
            <a:ext cx="2700337" cy="2201863"/>
          </a:xfrm>
          <a:custGeom>
            <a:avLst/>
            <a:gdLst>
              <a:gd name="T0" fmla="*/ 2408125 w 2700298"/>
              <a:gd name="T1" fmla="*/ 0 h 2201290"/>
              <a:gd name="T2" fmla="*/ 2179512 w 2700298"/>
              <a:gd name="T3" fmla="*/ 61056 h 2201290"/>
              <a:gd name="T4" fmla="*/ 2011854 w 2700298"/>
              <a:gd name="T5" fmla="*/ 152640 h 2201290"/>
              <a:gd name="T6" fmla="*/ 1874682 w 2700298"/>
              <a:gd name="T7" fmla="*/ 274746 h 2201290"/>
              <a:gd name="T8" fmla="*/ 1767990 w 2700298"/>
              <a:gd name="T9" fmla="*/ 290010 h 2201290"/>
              <a:gd name="T10" fmla="*/ 1600338 w 2700298"/>
              <a:gd name="T11" fmla="*/ 183168 h 2201290"/>
              <a:gd name="T12" fmla="*/ 1219308 w 2700298"/>
              <a:gd name="T13" fmla="*/ 228957 h 2201290"/>
              <a:gd name="T14" fmla="*/ 990684 w 2700298"/>
              <a:gd name="T15" fmla="*/ 320538 h 2201290"/>
              <a:gd name="T16" fmla="*/ 823032 w 2700298"/>
              <a:gd name="T17" fmla="*/ 244219 h 2201290"/>
              <a:gd name="T18" fmla="*/ 685860 w 2700298"/>
              <a:gd name="T19" fmla="*/ 122112 h 2201290"/>
              <a:gd name="T20" fmla="*/ 350550 w 2700298"/>
              <a:gd name="T21" fmla="*/ 15264 h 2201290"/>
              <a:gd name="T22" fmla="*/ 259104 w 2700298"/>
              <a:gd name="T23" fmla="*/ 45792 h 2201290"/>
              <a:gd name="T24" fmla="*/ 76206 w 2700298"/>
              <a:gd name="T25" fmla="*/ 183168 h 2201290"/>
              <a:gd name="T26" fmla="*/ 0 w 2700298"/>
              <a:gd name="T27" fmla="*/ 320538 h 2201290"/>
              <a:gd name="T28" fmla="*/ 45726 w 2700298"/>
              <a:gd name="T29" fmla="*/ 473178 h 2201290"/>
              <a:gd name="T30" fmla="*/ 182898 w 2700298"/>
              <a:gd name="T31" fmla="*/ 763189 h 2201290"/>
              <a:gd name="T32" fmla="*/ 182898 w 2700298"/>
              <a:gd name="T33" fmla="*/ 854772 h 2201290"/>
              <a:gd name="T34" fmla="*/ 182898 w 2700298"/>
              <a:gd name="T35" fmla="*/ 976884 h 2201290"/>
              <a:gd name="T36" fmla="*/ 259104 w 2700298"/>
              <a:gd name="T37" fmla="*/ 1205842 h 2201290"/>
              <a:gd name="T38" fmla="*/ 259104 w 2700298"/>
              <a:gd name="T39" fmla="*/ 1205842 h 2201290"/>
              <a:gd name="T40" fmla="*/ 396276 w 2700298"/>
              <a:gd name="T41" fmla="*/ 1373742 h 2201290"/>
              <a:gd name="T42" fmla="*/ 487722 w 2700298"/>
              <a:gd name="T43" fmla="*/ 1404270 h 2201290"/>
              <a:gd name="T44" fmla="*/ 457242 w 2700298"/>
              <a:gd name="T45" fmla="*/ 1602700 h 2201290"/>
              <a:gd name="T46" fmla="*/ 533448 w 2700298"/>
              <a:gd name="T47" fmla="*/ 1755337 h 2201290"/>
              <a:gd name="T48" fmla="*/ 609654 w 2700298"/>
              <a:gd name="T49" fmla="*/ 1785864 h 2201290"/>
              <a:gd name="T50" fmla="*/ 701100 w 2700298"/>
              <a:gd name="T51" fmla="*/ 1846920 h 2201290"/>
              <a:gd name="T52" fmla="*/ 899238 w 2700298"/>
              <a:gd name="T53" fmla="*/ 1984294 h 2201290"/>
              <a:gd name="T54" fmla="*/ 975444 w 2700298"/>
              <a:gd name="T55" fmla="*/ 2060613 h 2201290"/>
              <a:gd name="T56" fmla="*/ 1143102 w 2700298"/>
              <a:gd name="T57" fmla="*/ 2091140 h 2201290"/>
              <a:gd name="T58" fmla="*/ 1508892 w 2700298"/>
              <a:gd name="T59" fmla="*/ 2106406 h 2201290"/>
              <a:gd name="T60" fmla="*/ 1508892 w 2700298"/>
              <a:gd name="T61" fmla="*/ 2106406 h 2201290"/>
              <a:gd name="T62" fmla="*/ 1569858 w 2700298"/>
              <a:gd name="T63" fmla="*/ 1923239 h 2201290"/>
              <a:gd name="T64" fmla="*/ 1463166 w 2700298"/>
              <a:gd name="T65" fmla="*/ 1785864 h 2201290"/>
              <a:gd name="T66" fmla="*/ 1447926 w 2700298"/>
              <a:gd name="T67" fmla="*/ 1633227 h 2201290"/>
              <a:gd name="T68" fmla="*/ 1463166 w 2700298"/>
              <a:gd name="T69" fmla="*/ 1389006 h 2201290"/>
              <a:gd name="T70" fmla="*/ 1478406 w 2700298"/>
              <a:gd name="T71" fmla="*/ 1205842 h 2201290"/>
              <a:gd name="T72" fmla="*/ 1539372 w 2700298"/>
              <a:gd name="T73" fmla="*/ 1068468 h 2201290"/>
              <a:gd name="T74" fmla="*/ 1615578 w 2700298"/>
              <a:gd name="T75" fmla="*/ 854772 h 2201290"/>
              <a:gd name="T76" fmla="*/ 1767990 w 2700298"/>
              <a:gd name="T77" fmla="*/ 747925 h 2201290"/>
              <a:gd name="T78" fmla="*/ 1996614 w 2700298"/>
              <a:gd name="T79" fmla="*/ 656346 h 2201290"/>
              <a:gd name="T80" fmla="*/ 2072820 w 2700298"/>
              <a:gd name="T81" fmla="*/ 610554 h 2201290"/>
              <a:gd name="T82" fmla="*/ 2179512 w 2700298"/>
              <a:gd name="T83" fmla="*/ 457914 h 2201290"/>
              <a:gd name="T84" fmla="*/ 2286193 w 2700298"/>
              <a:gd name="T85" fmla="*/ 381594 h 2201290"/>
              <a:gd name="T86" fmla="*/ 2286193 w 2700298"/>
              <a:gd name="T87" fmla="*/ 381594 h 2201290"/>
              <a:gd name="T88" fmla="*/ 2484336 w 2700298"/>
              <a:gd name="T89" fmla="*/ 320538 h 2201290"/>
              <a:gd name="T90" fmla="*/ 2636748 w 2700298"/>
              <a:gd name="T91" fmla="*/ 305274 h 2201290"/>
              <a:gd name="T92" fmla="*/ 2697709 w 2700298"/>
              <a:gd name="T93" fmla="*/ 198432 h 2201290"/>
              <a:gd name="T94" fmla="*/ 2697709 w 2700298"/>
              <a:gd name="T95" fmla="*/ 45792 h 2201290"/>
              <a:gd name="T96" fmla="*/ 2621508 w 2700298"/>
              <a:gd name="T97" fmla="*/ 0 h 2201290"/>
              <a:gd name="T98" fmla="*/ 2484336 w 2700298"/>
              <a:gd name="T99" fmla="*/ 0 h 2201290"/>
              <a:gd name="T100" fmla="*/ 2347164 w 2700298"/>
              <a:gd name="T101" fmla="*/ 15264 h 2201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0298"/>
              <a:gd name="T154" fmla="*/ 0 h 2201290"/>
              <a:gd name="T155" fmla="*/ 2700298 w 2700298"/>
              <a:gd name="T156" fmla="*/ 2201290 h 2201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0298" h="2201290">
                <a:moveTo>
                  <a:pt x="2407920" y="0"/>
                </a:moveTo>
                <a:cubicBezTo>
                  <a:pt x="2200089" y="63948"/>
                  <a:pt x="2278895" y="60960"/>
                  <a:pt x="2179320" y="60960"/>
                </a:cubicBezTo>
                <a:lnTo>
                  <a:pt x="2011680" y="152400"/>
                </a:lnTo>
                <a:cubicBezTo>
                  <a:pt x="1898310" y="281966"/>
                  <a:pt x="1959001" y="274320"/>
                  <a:pt x="1874520" y="274320"/>
                </a:cubicBezTo>
                <a:cubicBezTo>
                  <a:pt x="1778069" y="290395"/>
                  <a:pt x="1813980" y="289560"/>
                  <a:pt x="1767840" y="289560"/>
                </a:cubicBezTo>
                <a:lnTo>
                  <a:pt x="1600200" y="182880"/>
                </a:lnTo>
                <a:lnTo>
                  <a:pt x="1219200" y="228600"/>
                </a:lnTo>
                <a:cubicBezTo>
                  <a:pt x="1001171" y="322041"/>
                  <a:pt x="1083216" y="320040"/>
                  <a:pt x="990600" y="320040"/>
                </a:cubicBezTo>
                <a:lnTo>
                  <a:pt x="822960" y="243840"/>
                </a:lnTo>
                <a:cubicBezTo>
                  <a:pt x="697448" y="118328"/>
                  <a:pt x="758514" y="121920"/>
                  <a:pt x="685800" y="121920"/>
                </a:cubicBezTo>
                <a:cubicBezTo>
                  <a:pt x="360941" y="13634"/>
                  <a:pt x="478211" y="15240"/>
                  <a:pt x="350520" y="15240"/>
                </a:cubicBezTo>
                <a:cubicBezTo>
                  <a:pt x="267275" y="31889"/>
                  <a:pt x="292636" y="12164"/>
                  <a:pt x="259080" y="45720"/>
                </a:cubicBezTo>
                <a:cubicBezTo>
                  <a:pt x="87508" y="186097"/>
                  <a:pt x="163640" y="182880"/>
                  <a:pt x="76200" y="182880"/>
                </a:cubicBezTo>
                <a:lnTo>
                  <a:pt x="0" y="320040"/>
                </a:lnTo>
                <a:lnTo>
                  <a:pt x="45720" y="472440"/>
                </a:lnTo>
                <a:cubicBezTo>
                  <a:pt x="185152" y="751304"/>
                  <a:pt x="182880" y="644527"/>
                  <a:pt x="182880" y="762000"/>
                </a:cubicBezTo>
                <a:lnTo>
                  <a:pt x="182880" y="853440"/>
                </a:lnTo>
                <a:lnTo>
                  <a:pt x="182880" y="975360"/>
                </a:lnTo>
                <a:cubicBezTo>
                  <a:pt x="260789" y="1193504"/>
                  <a:pt x="259080" y="1113200"/>
                  <a:pt x="259080" y="1203960"/>
                </a:cubicBezTo>
                <a:cubicBezTo>
                  <a:pt x="385488" y="1361970"/>
                  <a:pt x="334999" y="1310359"/>
                  <a:pt x="396240" y="1371600"/>
                </a:cubicBezTo>
                <a:cubicBezTo>
                  <a:pt x="492691" y="1387675"/>
                  <a:pt x="487680" y="1355940"/>
                  <a:pt x="487680" y="1402080"/>
                </a:cubicBezTo>
                <a:cubicBezTo>
                  <a:pt x="454211" y="1569424"/>
                  <a:pt x="457200" y="1502674"/>
                  <a:pt x="457200" y="1600200"/>
                </a:cubicBezTo>
                <a:cubicBezTo>
                  <a:pt x="520047" y="1757317"/>
                  <a:pt x="463447" y="1752600"/>
                  <a:pt x="533400" y="1752600"/>
                </a:cubicBezTo>
                <a:lnTo>
                  <a:pt x="609600" y="1783080"/>
                </a:lnTo>
                <a:cubicBezTo>
                  <a:pt x="705584" y="1831072"/>
                  <a:pt x="701040" y="1794722"/>
                  <a:pt x="701040" y="1844040"/>
                </a:cubicBezTo>
                <a:cubicBezTo>
                  <a:pt x="889898" y="1969945"/>
                  <a:pt x="832114" y="1914154"/>
                  <a:pt x="899160" y="1981200"/>
                </a:cubicBezTo>
                <a:lnTo>
                  <a:pt x="975360" y="2057400"/>
                </a:lnTo>
                <a:lnTo>
                  <a:pt x="1143000" y="2087880"/>
                </a:lnTo>
                <a:cubicBezTo>
                  <a:pt x="1500677" y="2118982"/>
                  <a:pt x="1410590" y="2201290"/>
                  <a:pt x="1508760" y="2103120"/>
                </a:cubicBezTo>
                <a:cubicBezTo>
                  <a:pt x="1571456" y="1930706"/>
                  <a:pt x="1569720" y="1994940"/>
                  <a:pt x="1569720" y="1920240"/>
                </a:cubicBezTo>
                <a:cubicBezTo>
                  <a:pt x="1473969" y="1792573"/>
                  <a:pt x="1514201" y="1834241"/>
                  <a:pt x="1463040" y="1783080"/>
                </a:cubicBezTo>
                <a:lnTo>
                  <a:pt x="1447800" y="1630680"/>
                </a:lnTo>
                <a:lnTo>
                  <a:pt x="1463040" y="1386840"/>
                </a:lnTo>
                <a:lnTo>
                  <a:pt x="1478280" y="1203960"/>
                </a:lnTo>
                <a:cubicBezTo>
                  <a:pt x="1541512" y="1077496"/>
                  <a:pt x="1539240" y="1127477"/>
                  <a:pt x="1539240" y="1066800"/>
                </a:cubicBezTo>
                <a:cubicBezTo>
                  <a:pt x="1617264" y="863939"/>
                  <a:pt x="1615440" y="939436"/>
                  <a:pt x="1615440" y="853440"/>
                </a:cubicBezTo>
                <a:lnTo>
                  <a:pt x="1767840" y="746760"/>
                </a:lnTo>
                <a:lnTo>
                  <a:pt x="1996440" y="655320"/>
                </a:lnTo>
                <a:cubicBezTo>
                  <a:pt x="2061464" y="606552"/>
                  <a:pt x="2032000" y="609600"/>
                  <a:pt x="2072640" y="609600"/>
                </a:cubicBezTo>
                <a:lnTo>
                  <a:pt x="2179320" y="457200"/>
                </a:lnTo>
                <a:lnTo>
                  <a:pt x="2286000" y="381000"/>
                </a:lnTo>
                <a:lnTo>
                  <a:pt x="2484120" y="320040"/>
                </a:lnTo>
                <a:lnTo>
                  <a:pt x="2636520" y="304800"/>
                </a:lnTo>
                <a:cubicBezTo>
                  <a:pt x="2700298" y="209133"/>
                  <a:pt x="2697480" y="249992"/>
                  <a:pt x="2697480" y="198120"/>
                </a:cubicBezTo>
                <a:lnTo>
                  <a:pt x="2697480" y="45720"/>
                </a:lnTo>
                <a:lnTo>
                  <a:pt x="2621280" y="0"/>
                </a:lnTo>
                <a:lnTo>
                  <a:pt x="2484120" y="0"/>
                </a:lnTo>
                <a:lnTo>
                  <a:pt x="2346960" y="15240"/>
                </a:lnTo>
              </a:path>
            </a:pathLst>
          </a:custGeom>
          <a:solidFill>
            <a:srgbClr val="FFFF00">
              <a:alpha val="23137"/>
            </a:srgbClr>
          </a:solidFill>
          <a:ln w="38100" algn="ctr">
            <a:solidFill>
              <a:schemeClr val="tx1"/>
            </a:solidFill>
            <a:round/>
            <a:headEnd/>
            <a:tailEnd/>
          </a:ln>
        </p:spPr>
        <p:txBody>
          <a:bodyPr/>
          <a:lstStyle/>
          <a:p>
            <a:endParaRPr lang="en-US"/>
          </a:p>
        </p:txBody>
      </p:sp>
      <p:sp>
        <p:nvSpPr>
          <p:cNvPr id="4" name="TextBox 3"/>
          <p:cNvSpPr txBox="1"/>
          <p:nvPr/>
        </p:nvSpPr>
        <p:spPr>
          <a:xfrm>
            <a:off x="4953000" y="3581400"/>
            <a:ext cx="26670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Colorado River Delta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basin and range "/>
          <p:cNvPicPr>
            <a:picLocks noChangeAspect="1" noChangeArrowheads="1"/>
          </p:cNvPicPr>
          <p:nvPr/>
        </p:nvPicPr>
        <p:blipFill>
          <a:blip r:embed="rId3"/>
          <a:srcRect/>
          <a:stretch>
            <a:fillRect/>
          </a:stretch>
        </p:blipFill>
        <p:spPr bwMode="auto">
          <a:xfrm>
            <a:off x="711458" y="0"/>
            <a:ext cx="7721083" cy="6858001"/>
          </a:xfrm>
          <a:prstGeom prst="rect">
            <a:avLst/>
          </a:prstGeom>
          <a:noFill/>
        </p:spPr>
      </p:pic>
      <p:sp>
        <p:nvSpPr>
          <p:cNvPr id="3" name="Freeform 2"/>
          <p:cNvSpPr/>
          <p:nvPr/>
        </p:nvSpPr>
        <p:spPr bwMode="auto">
          <a:xfrm>
            <a:off x="5010513" y="2971800"/>
            <a:ext cx="1517287" cy="1079500"/>
          </a:xfrm>
          <a:custGeom>
            <a:avLst/>
            <a:gdLst>
              <a:gd name="connsiteX0" fmla="*/ 1517287 w 1517287"/>
              <a:gd name="connsiteY0" fmla="*/ 889000 h 1079500"/>
              <a:gd name="connsiteX1" fmla="*/ 1441087 w 1517287"/>
              <a:gd name="connsiteY1" fmla="*/ 838200 h 1079500"/>
              <a:gd name="connsiteX2" fmla="*/ 1364887 w 1517287"/>
              <a:gd name="connsiteY2" fmla="*/ 787400 h 1079500"/>
              <a:gd name="connsiteX3" fmla="*/ 1250587 w 1517287"/>
              <a:gd name="connsiteY3" fmla="*/ 723900 h 1079500"/>
              <a:gd name="connsiteX4" fmla="*/ 1199787 w 1517287"/>
              <a:gd name="connsiteY4" fmla="*/ 736600 h 1079500"/>
              <a:gd name="connsiteX5" fmla="*/ 1187087 w 1517287"/>
              <a:gd name="connsiteY5" fmla="*/ 774700 h 1079500"/>
              <a:gd name="connsiteX6" fmla="*/ 1148987 w 1517287"/>
              <a:gd name="connsiteY6" fmla="*/ 863600 h 1079500"/>
              <a:gd name="connsiteX7" fmla="*/ 1110887 w 1517287"/>
              <a:gd name="connsiteY7" fmla="*/ 876300 h 1079500"/>
              <a:gd name="connsiteX8" fmla="*/ 1060087 w 1517287"/>
              <a:gd name="connsiteY8" fmla="*/ 863600 h 1079500"/>
              <a:gd name="connsiteX9" fmla="*/ 1021987 w 1517287"/>
              <a:gd name="connsiteY9" fmla="*/ 850900 h 1079500"/>
              <a:gd name="connsiteX10" fmla="*/ 945787 w 1517287"/>
              <a:gd name="connsiteY10" fmla="*/ 889000 h 1079500"/>
              <a:gd name="connsiteX11" fmla="*/ 920387 w 1517287"/>
              <a:gd name="connsiteY11" fmla="*/ 977900 h 1079500"/>
              <a:gd name="connsiteX12" fmla="*/ 907687 w 1517287"/>
              <a:gd name="connsiteY12" fmla="*/ 1041400 h 1079500"/>
              <a:gd name="connsiteX13" fmla="*/ 882287 w 1517287"/>
              <a:gd name="connsiteY13" fmla="*/ 1079500 h 1079500"/>
              <a:gd name="connsiteX14" fmla="*/ 806087 w 1517287"/>
              <a:gd name="connsiteY14" fmla="*/ 1066800 h 1079500"/>
              <a:gd name="connsiteX15" fmla="*/ 717187 w 1517287"/>
              <a:gd name="connsiteY15" fmla="*/ 1016000 h 1079500"/>
              <a:gd name="connsiteX16" fmla="*/ 666387 w 1517287"/>
              <a:gd name="connsiteY16" fmla="*/ 939800 h 1079500"/>
              <a:gd name="connsiteX17" fmla="*/ 628287 w 1517287"/>
              <a:gd name="connsiteY17" fmla="*/ 914400 h 1079500"/>
              <a:gd name="connsiteX18" fmla="*/ 577487 w 1517287"/>
              <a:gd name="connsiteY18" fmla="*/ 876300 h 1079500"/>
              <a:gd name="connsiteX19" fmla="*/ 475887 w 1517287"/>
              <a:gd name="connsiteY19" fmla="*/ 812800 h 1079500"/>
              <a:gd name="connsiteX20" fmla="*/ 386987 w 1517287"/>
              <a:gd name="connsiteY20" fmla="*/ 698500 h 1079500"/>
              <a:gd name="connsiteX21" fmla="*/ 361587 w 1517287"/>
              <a:gd name="connsiteY21" fmla="*/ 660400 h 1079500"/>
              <a:gd name="connsiteX22" fmla="*/ 272687 w 1517287"/>
              <a:gd name="connsiteY22" fmla="*/ 609600 h 1079500"/>
              <a:gd name="connsiteX23" fmla="*/ 234587 w 1517287"/>
              <a:gd name="connsiteY23" fmla="*/ 482600 h 1079500"/>
              <a:gd name="connsiteX24" fmla="*/ 209187 w 1517287"/>
              <a:gd name="connsiteY24" fmla="*/ 431800 h 1079500"/>
              <a:gd name="connsiteX25" fmla="*/ 196487 w 1517287"/>
              <a:gd name="connsiteY25" fmla="*/ 393700 h 1079500"/>
              <a:gd name="connsiteX26" fmla="*/ 145687 w 1517287"/>
              <a:gd name="connsiteY26" fmla="*/ 317500 h 1079500"/>
              <a:gd name="connsiteX27" fmla="*/ 120287 w 1517287"/>
              <a:gd name="connsiteY27" fmla="*/ 203200 h 1079500"/>
              <a:gd name="connsiteX28" fmla="*/ 107587 w 1517287"/>
              <a:gd name="connsiteY28" fmla="*/ 165100 h 1079500"/>
              <a:gd name="connsiteX29" fmla="*/ 69487 w 1517287"/>
              <a:gd name="connsiteY29" fmla="*/ 139700 h 1079500"/>
              <a:gd name="connsiteX30" fmla="*/ 44087 w 1517287"/>
              <a:gd name="connsiteY30" fmla="*/ 63500 h 1079500"/>
              <a:gd name="connsiteX31" fmla="*/ 5987 w 1517287"/>
              <a:gd name="connsiteY31"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17287" h="1079500">
                <a:moveTo>
                  <a:pt x="1517287" y="889000"/>
                </a:moveTo>
                <a:cubicBezTo>
                  <a:pt x="1411561" y="862569"/>
                  <a:pt x="1511251" y="899594"/>
                  <a:pt x="1441087" y="838200"/>
                </a:cubicBezTo>
                <a:cubicBezTo>
                  <a:pt x="1418113" y="818098"/>
                  <a:pt x="1364887" y="787400"/>
                  <a:pt x="1364887" y="787400"/>
                </a:cubicBezTo>
                <a:cubicBezTo>
                  <a:pt x="1303818" y="695797"/>
                  <a:pt x="1342816" y="703405"/>
                  <a:pt x="1250587" y="723900"/>
                </a:cubicBezTo>
                <a:cubicBezTo>
                  <a:pt x="1233548" y="727686"/>
                  <a:pt x="1216720" y="732367"/>
                  <a:pt x="1199787" y="736600"/>
                </a:cubicBezTo>
                <a:cubicBezTo>
                  <a:pt x="1195554" y="749300"/>
                  <a:pt x="1190765" y="761828"/>
                  <a:pt x="1187087" y="774700"/>
                </a:cubicBezTo>
                <a:cubicBezTo>
                  <a:pt x="1178049" y="806334"/>
                  <a:pt x="1177630" y="840686"/>
                  <a:pt x="1148987" y="863600"/>
                </a:cubicBezTo>
                <a:cubicBezTo>
                  <a:pt x="1138534" y="871963"/>
                  <a:pt x="1123587" y="872067"/>
                  <a:pt x="1110887" y="876300"/>
                </a:cubicBezTo>
                <a:cubicBezTo>
                  <a:pt x="1093954" y="872067"/>
                  <a:pt x="1076870" y="868395"/>
                  <a:pt x="1060087" y="863600"/>
                </a:cubicBezTo>
                <a:cubicBezTo>
                  <a:pt x="1047215" y="859922"/>
                  <a:pt x="1035374" y="850900"/>
                  <a:pt x="1021987" y="850900"/>
                </a:cubicBezTo>
                <a:cubicBezTo>
                  <a:pt x="995697" y="850900"/>
                  <a:pt x="965050" y="876158"/>
                  <a:pt x="945787" y="889000"/>
                </a:cubicBezTo>
                <a:cubicBezTo>
                  <a:pt x="931644" y="931428"/>
                  <a:pt x="931018" y="930060"/>
                  <a:pt x="920387" y="977900"/>
                </a:cubicBezTo>
                <a:cubicBezTo>
                  <a:pt x="915704" y="998972"/>
                  <a:pt x="915266" y="1021189"/>
                  <a:pt x="907687" y="1041400"/>
                </a:cubicBezTo>
                <a:cubicBezTo>
                  <a:pt x="902328" y="1055692"/>
                  <a:pt x="890754" y="1066800"/>
                  <a:pt x="882287" y="1079500"/>
                </a:cubicBezTo>
                <a:cubicBezTo>
                  <a:pt x="856887" y="1075267"/>
                  <a:pt x="830751" y="1074199"/>
                  <a:pt x="806087" y="1066800"/>
                </a:cubicBezTo>
                <a:cubicBezTo>
                  <a:pt x="776791" y="1058011"/>
                  <a:pt x="742696" y="1033006"/>
                  <a:pt x="717187" y="1016000"/>
                </a:cubicBezTo>
                <a:cubicBezTo>
                  <a:pt x="700254" y="990600"/>
                  <a:pt x="691787" y="956733"/>
                  <a:pt x="666387" y="939800"/>
                </a:cubicBezTo>
                <a:cubicBezTo>
                  <a:pt x="653687" y="931333"/>
                  <a:pt x="640707" y="923272"/>
                  <a:pt x="628287" y="914400"/>
                </a:cubicBezTo>
                <a:cubicBezTo>
                  <a:pt x="611063" y="902097"/>
                  <a:pt x="595436" y="887518"/>
                  <a:pt x="577487" y="876300"/>
                </a:cubicBezTo>
                <a:cubicBezTo>
                  <a:pt x="497430" y="826264"/>
                  <a:pt x="553376" y="879219"/>
                  <a:pt x="475887" y="812800"/>
                </a:cubicBezTo>
                <a:cubicBezTo>
                  <a:pt x="429465" y="773009"/>
                  <a:pt x="425206" y="755829"/>
                  <a:pt x="386987" y="698500"/>
                </a:cubicBezTo>
                <a:cubicBezTo>
                  <a:pt x="378520" y="685800"/>
                  <a:pt x="375239" y="667226"/>
                  <a:pt x="361587" y="660400"/>
                </a:cubicBezTo>
                <a:cubicBezTo>
                  <a:pt x="297135" y="628174"/>
                  <a:pt x="326539" y="645502"/>
                  <a:pt x="272687" y="609600"/>
                </a:cubicBezTo>
                <a:cubicBezTo>
                  <a:pt x="219026" y="529109"/>
                  <a:pt x="272305" y="620899"/>
                  <a:pt x="234587" y="482600"/>
                </a:cubicBezTo>
                <a:cubicBezTo>
                  <a:pt x="229606" y="464335"/>
                  <a:pt x="216645" y="449201"/>
                  <a:pt x="209187" y="431800"/>
                </a:cubicBezTo>
                <a:cubicBezTo>
                  <a:pt x="203914" y="419495"/>
                  <a:pt x="202988" y="405402"/>
                  <a:pt x="196487" y="393700"/>
                </a:cubicBezTo>
                <a:cubicBezTo>
                  <a:pt x="181662" y="367015"/>
                  <a:pt x="145687" y="317500"/>
                  <a:pt x="145687" y="317500"/>
                </a:cubicBezTo>
                <a:cubicBezTo>
                  <a:pt x="137220" y="279400"/>
                  <a:pt x="129753" y="241064"/>
                  <a:pt x="120287" y="203200"/>
                </a:cubicBezTo>
                <a:cubicBezTo>
                  <a:pt x="117040" y="190213"/>
                  <a:pt x="115950" y="175553"/>
                  <a:pt x="107587" y="165100"/>
                </a:cubicBezTo>
                <a:cubicBezTo>
                  <a:pt x="98052" y="153181"/>
                  <a:pt x="82187" y="148167"/>
                  <a:pt x="69487" y="139700"/>
                </a:cubicBezTo>
                <a:cubicBezTo>
                  <a:pt x="61020" y="114300"/>
                  <a:pt x="63019" y="82432"/>
                  <a:pt x="44087" y="63500"/>
                </a:cubicBezTo>
                <a:cubicBezTo>
                  <a:pt x="0" y="19413"/>
                  <a:pt x="5987" y="43361"/>
                  <a:pt x="5987" y="0"/>
                </a:cubicBezTo>
              </a:path>
            </a:pathLst>
          </a:custGeom>
          <a:noFill/>
          <a:ln w="508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
        <p:nvSpPr>
          <p:cNvPr id="4" name="TextBox 3"/>
          <p:cNvSpPr txBox="1"/>
          <p:nvPr/>
        </p:nvSpPr>
        <p:spPr>
          <a:xfrm>
            <a:off x="3657600" y="1524000"/>
            <a:ext cx="2590800"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Basin and Range</a:t>
            </a:r>
          </a:p>
        </p:txBody>
      </p:sp>
      <p:sp>
        <p:nvSpPr>
          <p:cNvPr id="6" name="TextBox 5"/>
          <p:cNvSpPr txBox="1"/>
          <p:nvPr/>
        </p:nvSpPr>
        <p:spPr>
          <a:xfrm>
            <a:off x="609600" y="5334000"/>
            <a:ext cx="236220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16-17 mya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basin and range "/>
          <p:cNvPicPr>
            <a:picLocks noChangeAspect="1" noChangeArrowheads="1"/>
          </p:cNvPicPr>
          <p:nvPr/>
        </p:nvPicPr>
        <p:blipFill>
          <a:blip r:embed="rId3"/>
          <a:srcRect/>
          <a:stretch>
            <a:fillRect/>
          </a:stretch>
        </p:blipFill>
        <p:spPr bwMode="auto">
          <a:xfrm>
            <a:off x="711458" y="0"/>
            <a:ext cx="7721083" cy="6858001"/>
          </a:xfrm>
          <a:prstGeom prst="rect">
            <a:avLst/>
          </a:prstGeom>
          <a:noFill/>
        </p:spPr>
      </p:pic>
      <p:sp>
        <p:nvSpPr>
          <p:cNvPr id="3" name="Freeform 2"/>
          <p:cNvSpPr/>
          <p:nvPr/>
        </p:nvSpPr>
        <p:spPr bwMode="auto">
          <a:xfrm>
            <a:off x="5010513" y="2971800"/>
            <a:ext cx="1517287" cy="1079500"/>
          </a:xfrm>
          <a:custGeom>
            <a:avLst/>
            <a:gdLst>
              <a:gd name="connsiteX0" fmla="*/ 1517287 w 1517287"/>
              <a:gd name="connsiteY0" fmla="*/ 889000 h 1079500"/>
              <a:gd name="connsiteX1" fmla="*/ 1441087 w 1517287"/>
              <a:gd name="connsiteY1" fmla="*/ 838200 h 1079500"/>
              <a:gd name="connsiteX2" fmla="*/ 1364887 w 1517287"/>
              <a:gd name="connsiteY2" fmla="*/ 787400 h 1079500"/>
              <a:gd name="connsiteX3" fmla="*/ 1250587 w 1517287"/>
              <a:gd name="connsiteY3" fmla="*/ 723900 h 1079500"/>
              <a:gd name="connsiteX4" fmla="*/ 1199787 w 1517287"/>
              <a:gd name="connsiteY4" fmla="*/ 736600 h 1079500"/>
              <a:gd name="connsiteX5" fmla="*/ 1187087 w 1517287"/>
              <a:gd name="connsiteY5" fmla="*/ 774700 h 1079500"/>
              <a:gd name="connsiteX6" fmla="*/ 1148987 w 1517287"/>
              <a:gd name="connsiteY6" fmla="*/ 863600 h 1079500"/>
              <a:gd name="connsiteX7" fmla="*/ 1110887 w 1517287"/>
              <a:gd name="connsiteY7" fmla="*/ 876300 h 1079500"/>
              <a:gd name="connsiteX8" fmla="*/ 1060087 w 1517287"/>
              <a:gd name="connsiteY8" fmla="*/ 863600 h 1079500"/>
              <a:gd name="connsiteX9" fmla="*/ 1021987 w 1517287"/>
              <a:gd name="connsiteY9" fmla="*/ 850900 h 1079500"/>
              <a:gd name="connsiteX10" fmla="*/ 945787 w 1517287"/>
              <a:gd name="connsiteY10" fmla="*/ 889000 h 1079500"/>
              <a:gd name="connsiteX11" fmla="*/ 920387 w 1517287"/>
              <a:gd name="connsiteY11" fmla="*/ 977900 h 1079500"/>
              <a:gd name="connsiteX12" fmla="*/ 907687 w 1517287"/>
              <a:gd name="connsiteY12" fmla="*/ 1041400 h 1079500"/>
              <a:gd name="connsiteX13" fmla="*/ 882287 w 1517287"/>
              <a:gd name="connsiteY13" fmla="*/ 1079500 h 1079500"/>
              <a:gd name="connsiteX14" fmla="*/ 806087 w 1517287"/>
              <a:gd name="connsiteY14" fmla="*/ 1066800 h 1079500"/>
              <a:gd name="connsiteX15" fmla="*/ 717187 w 1517287"/>
              <a:gd name="connsiteY15" fmla="*/ 1016000 h 1079500"/>
              <a:gd name="connsiteX16" fmla="*/ 666387 w 1517287"/>
              <a:gd name="connsiteY16" fmla="*/ 939800 h 1079500"/>
              <a:gd name="connsiteX17" fmla="*/ 628287 w 1517287"/>
              <a:gd name="connsiteY17" fmla="*/ 914400 h 1079500"/>
              <a:gd name="connsiteX18" fmla="*/ 577487 w 1517287"/>
              <a:gd name="connsiteY18" fmla="*/ 876300 h 1079500"/>
              <a:gd name="connsiteX19" fmla="*/ 475887 w 1517287"/>
              <a:gd name="connsiteY19" fmla="*/ 812800 h 1079500"/>
              <a:gd name="connsiteX20" fmla="*/ 386987 w 1517287"/>
              <a:gd name="connsiteY20" fmla="*/ 698500 h 1079500"/>
              <a:gd name="connsiteX21" fmla="*/ 361587 w 1517287"/>
              <a:gd name="connsiteY21" fmla="*/ 660400 h 1079500"/>
              <a:gd name="connsiteX22" fmla="*/ 272687 w 1517287"/>
              <a:gd name="connsiteY22" fmla="*/ 609600 h 1079500"/>
              <a:gd name="connsiteX23" fmla="*/ 234587 w 1517287"/>
              <a:gd name="connsiteY23" fmla="*/ 482600 h 1079500"/>
              <a:gd name="connsiteX24" fmla="*/ 209187 w 1517287"/>
              <a:gd name="connsiteY24" fmla="*/ 431800 h 1079500"/>
              <a:gd name="connsiteX25" fmla="*/ 196487 w 1517287"/>
              <a:gd name="connsiteY25" fmla="*/ 393700 h 1079500"/>
              <a:gd name="connsiteX26" fmla="*/ 145687 w 1517287"/>
              <a:gd name="connsiteY26" fmla="*/ 317500 h 1079500"/>
              <a:gd name="connsiteX27" fmla="*/ 120287 w 1517287"/>
              <a:gd name="connsiteY27" fmla="*/ 203200 h 1079500"/>
              <a:gd name="connsiteX28" fmla="*/ 107587 w 1517287"/>
              <a:gd name="connsiteY28" fmla="*/ 165100 h 1079500"/>
              <a:gd name="connsiteX29" fmla="*/ 69487 w 1517287"/>
              <a:gd name="connsiteY29" fmla="*/ 139700 h 1079500"/>
              <a:gd name="connsiteX30" fmla="*/ 44087 w 1517287"/>
              <a:gd name="connsiteY30" fmla="*/ 63500 h 1079500"/>
              <a:gd name="connsiteX31" fmla="*/ 5987 w 1517287"/>
              <a:gd name="connsiteY31"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17287" h="1079500">
                <a:moveTo>
                  <a:pt x="1517287" y="889000"/>
                </a:moveTo>
                <a:cubicBezTo>
                  <a:pt x="1411561" y="862569"/>
                  <a:pt x="1511251" y="899594"/>
                  <a:pt x="1441087" y="838200"/>
                </a:cubicBezTo>
                <a:cubicBezTo>
                  <a:pt x="1418113" y="818098"/>
                  <a:pt x="1364887" y="787400"/>
                  <a:pt x="1364887" y="787400"/>
                </a:cubicBezTo>
                <a:cubicBezTo>
                  <a:pt x="1303818" y="695797"/>
                  <a:pt x="1342816" y="703405"/>
                  <a:pt x="1250587" y="723900"/>
                </a:cubicBezTo>
                <a:cubicBezTo>
                  <a:pt x="1233548" y="727686"/>
                  <a:pt x="1216720" y="732367"/>
                  <a:pt x="1199787" y="736600"/>
                </a:cubicBezTo>
                <a:cubicBezTo>
                  <a:pt x="1195554" y="749300"/>
                  <a:pt x="1190765" y="761828"/>
                  <a:pt x="1187087" y="774700"/>
                </a:cubicBezTo>
                <a:cubicBezTo>
                  <a:pt x="1178049" y="806334"/>
                  <a:pt x="1177630" y="840686"/>
                  <a:pt x="1148987" y="863600"/>
                </a:cubicBezTo>
                <a:cubicBezTo>
                  <a:pt x="1138534" y="871963"/>
                  <a:pt x="1123587" y="872067"/>
                  <a:pt x="1110887" y="876300"/>
                </a:cubicBezTo>
                <a:cubicBezTo>
                  <a:pt x="1093954" y="872067"/>
                  <a:pt x="1076870" y="868395"/>
                  <a:pt x="1060087" y="863600"/>
                </a:cubicBezTo>
                <a:cubicBezTo>
                  <a:pt x="1047215" y="859922"/>
                  <a:pt x="1035374" y="850900"/>
                  <a:pt x="1021987" y="850900"/>
                </a:cubicBezTo>
                <a:cubicBezTo>
                  <a:pt x="995697" y="850900"/>
                  <a:pt x="965050" y="876158"/>
                  <a:pt x="945787" y="889000"/>
                </a:cubicBezTo>
                <a:cubicBezTo>
                  <a:pt x="931644" y="931428"/>
                  <a:pt x="931018" y="930060"/>
                  <a:pt x="920387" y="977900"/>
                </a:cubicBezTo>
                <a:cubicBezTo>
                  <a:pt x="915704" y="998972"/>
                  <a:pt x="915266" y="1021189"/>
                  <a:pt x="907687" y="1041400"/>
                </a:cubicBezTo>
                <a:cubicBezTo>
                  <a:pt x="902328" y="1055692"/>
                  <a:pt x="890754" y="1066800"/>
                  <a:pt x="882287" y="1079500"/>
                </a:cubicBezTo>
                <a:cubicBezTo>
                  <a:pt x="856887" y="1075267"/>
                  <a:pt x="830751" y="1074199"/>
                  <a:pt x="806087" y="1066800"/>
                </a:cubicBezTo>
                <a:cubicBezTo>
                  <a:pt x="776791" y="1058011"/>
                  <a:pt x="742696" y="1033006"/>
                  <a:pt x="717187" y="1016000"/>
                </a:cubicBezTo>
                <a:cubicBezTo>
                  <a:pt x="700254" y="990600"/>
                  <a:pt x="691787" y="956733"/>
                  <a:pt x="666387" y="939800"/>
                </a:cubicBezTo>
                <a:cubicBezTo>
                  <a:pt x="653687" y="931333"/>
                  <a:pt x="640707" y="923272"/>
                  <a:pt x="628287" y="914400"/>
                </a:cubicBezTo>
                <a:cubicBezTo>
                  <a:pt x="611063" y="902097"/>
                  <a:pt x="595436" y="887518"/>
                  <a:pt x="577487" y="876300"/>
                </a:cubicBezTo>
                <a:cubicBezTo>
                  <a:pt x="497430" y="826264"/>
                  <a:pt x="553376" y="879219"/>
                  <a:pt x="475887" y="812800"/>
                </a:cubicBezTo>
                <a:cubicBezTo>
                  <a:pt x="429465" y="773009"/>
                  <a:pt x="425206" y="755829"/>
                  <a:pt x="386987" y="698500"/>
                </a:cubicBezTo>
                <a:cubicBezTo>
                  <a:pt x="378520" y="685800"/>
                  <a:pt x="375239" y="667226"/>
                  <a:pt x="361587" y="660400"/>
                </a:cubicBezTo>
                <a:cubicBezTo>
                  <a:pt x="297135" y="628174"/>
                  <a:pt x="326539" y="645502"/>
                  <a:pt x="272687" y="609600"/>
                </a:cubicBezTo>
                <a:cubicBezTo>
                  <a:pt x="219026" y="529109"/>
                  <a:pt x="272305" y="620899"/>
                  <a:pt x="234587" y="482600"/>
                </a:cubicBezTo>
                <a:cubicBezTo>
                  <a:pt x="229606" y="464335"/>
                  <a:pt x="216645" y="449201"/>
                  <a:pt x="209187" y="431800"/>
                </a:cubicBezTo>
                <a:cubicBezTo>
                  <a:pt x="203914" y="419495"/>
                  <a:pt x="202988" y="405402"/>
                  <a:pt x="196487" y="393700"/>
                </a:cubicBezTo>
                <a:cubicBezTo>
                  <a:pt x="181662" y="367015"/>
                  <a:pt x="145687" y="317500"/>
                  <a:pt x="145687" y="317500"/>
                </a:cubicBezTo>
                <a:cubicBezTo>
                  <a:pt x="137220" y="279400"/>
                  <a:pt x="129753" y="241064"/>
                  <a:pt x="120287" y="203200"/>
                </a:cubicBezTo>
                <a:cubicBezTo>
                  <a:pt x="117040" y="190213"/>
                  <a:pt x="115950" y="175553"/>
                  <a:pt x="107587" y="165100"/>
                </a:cubicBezTo>
                <a:cubicBezTo>
                  <a:pt x="98052" y="153181"/>
                  <a:pt x="82187" y="148167"/>
                  <a:pt x="69487" y="139700"/>
                </a:cubicBezTo>
                <a:cubicBezTo>
                  <a:pt x="61020" y="114300"/>
                  <a:pt x="63019" y="82432"/>
                  <a:pt x="44087" y="63500"/>
                </a:cubicBezTo>
                <a:cubicBezTo>
                  <a:pt x="0" y="19413"/>
                  <a:pt x="5987" y="43361"/>
                  <a:pt x="5987" y="0"/>
                </a:cubicBezTo>
              </a:path>
            </a:pathLst>
          </a:custGeom>
          <a:noFill/>
          <a:ln w="508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
        <p:nvSpPr>
          <p:cNvPr id="4" name="TextBox 3"/>
          <p:cNvSpPr txBox="1"/>
          <p:nvPr/>
        </p:nvSpPr>
        <p:spPr>
          <a:xfrm>
            <a:off x="3657600" y="1524000"/>
            <a:ext cx="2590800"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Basin and Range</a:t>
            </a:r>
          </a:p>
        </p:txBody>
      </p:sp>
      <p:sp>
        <p:nvSpPr>
          <p:cNvPr id="7" name="TextBox 6"/>
          <p:cNvSpPr txBox="1"/>
          <p:nvPr/>
        </p:nvSpPr>
        <p:spPr>
          <a:xfrm>
            <a:off x="609600" y="5334000"/>
            <a:ext cx="236220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10 mya</a:t>
            </a:r>
          </a:p>
        </p:txBody>
      </p:sp>
      <p:sp>
        <p:nvSpPr>
          <p:cNvPr id="8" name="Freeform 7"/>
          <p:cNvSpPr/>
          <p:nvPr/>
        </p:nvSpPr>
        <p:spPr bwMode="auto">
          <a:xfrm>
            <a:off x="5143500" y="5092700"/>
            <a:ext cx="342900" cy="1422400"/>
          </a:xfrm>
          <a:custGeom>
            <a:avLst/>
            <a:gdLst>
              <a:gd name="connsiteX0" fmla="*/ 342900 w 342900"/>
              <a:gd name="connsiteY0" fmla="*/ 0 h 1422400"/>
              <a:gd name="connsiteX1" fmla="*/ 330200 w 342900"/>
              <a:gd name="connsiteY1" fmla="*/ 38100 h 1422400"/>
              <a:gd name="connsiteX2" fmla="*/ 254000 w 342900"/>
              <a:gd name="connsiteY2" fmla="*/ 88900 h 1422400"/>
              <a:gd name="connsiteX3" fmla="*/ 254000 w 342900"/>
              <a:gd name="connsiteY3" fmla="*/ 177800 h 1422400"/>
              <a:gd name="connsiteX4" fmla="*/ 241300 w 342900"/>
              <a:gd name="connsiteY4" fmla="*/ 254000 h 1422400"/>
              <a:gd name="connsiteX5" fmla="*/ 228600 w 342900"/>
              <a:gd name="connsiteY5" fmla="*/ 355600 h 1422400"/>
              <a:gd name="connsiteX6" fmla="*/ 190500 w 342900"/>
              <a:gd name="connsiteY6" fmla="*/ 381000 h 1422400"/>
              <a:gd name="connsiteX7" fmla="*/ 152400 w 342900"/>
              <a:gd name="connsiteY7" fmla="*/ 482600 h 1422400"/>
              <a:gd name="connsiteX8" fmla="*/ 139700 w 342900"/>
              <a:gd name="connsiteY8" fmla="*/ 584200 h 1422400"/>
              <a:gd name="connsiteX9" fmla="*/ 101600 w 342900"/>
              <a:gd name="connsiteY9" fmla="*/ 596900 h 1422400"/>
              <a:gd name="connsiteX10" fmla="*/ 114300 w 342900"/>
              <a:gd name="connsiteY10" fmla="*/ 673100 h 1422400"/>
              <a:gd name="connsiteX11" fmla="*/ 101600 w 342900"/>
              <a:gd name="connsiteY11" fmla="*/ 774700 h 1422400"/>
              <a:gd name="connsiteX12" fmla="*/ 63500 w 342900"/>
              <a:gd name="connsiteY12" fmla="*/ 800100 h 1422400"/>
              <a:gd name="connsiteX13" fmla="*/ 50800 w 342900"/>
              <a:gd name="connsiteY13" fmla="*/ 838200 h 1422400"/>
              <a:gd name="connsiteX14" fmla="*/ 38100 w 342900"/>
              <a:gd name="connsiteY14" fmla="*/ 901700 h 1422400"/>
              <a:gd name="connsiteX15" fmla="*/ 12700 w 342900"/>
              <a:gd name="connsiteY15" fmla="*/ 939800 h 1422400"/>
              <a:gd name="connsiteX16" fmla="*/ 0 w 342900"/>
              <a:gd name="connsiteY16" fmla="*/ 1028700 h 1422400"/>
              <a:gd name="connsiteX17" fmla="*/ 12700 w 342900"/>
              <a:gd name="connsiteY17" fmla="*/ 14224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900" h="1422400">
                <a:moveTo>
                  <a:pt x="342900" y="0"/>
                </a:moveTo>
                <a:cubicBezTo>
                  <a:pt x="338667" y="12700"/>
                  <a:pt x="339666" y="28634"/>
                  <a:pt x="330200" y="38100"/>
                </a:cubicBezTo>
                <a:cubicBezTo>
                  <a:pt x="308614" y="59686"/>
                  <a:pt x="254000" y="88900"/>
                  <a:pt x="254000" y="88900"/>
                </a:cubicBezTo>
                <a:cubicBezTo>
                  <a:pt x="223550" y="180251"/>
                  <a:pt x="254000" y="66172"/>
                  <a:pt x="254000" y="177800"/>
                </a:cubicBezTo>
                <a:cubicBezTo>
                  <a:pt x="254000" y="203550"/>
                  <a:pt x="244942" y="228508"/>
                  <a:pt x="241300" y="254000"/>
                </a:cubicBezTo>
                <a:cubicBezTo>
                  <a:pt x="236473" y="287787"/>
                  <a:pt x="241276" y="323911"/>
                  <a:pt x="228600" y="355600"/>
                </a:cubicBezTo>
                <a:cubicBezTo>
                  <a:pt x="222931" y="369772"/>
                  <a:pt x="203200" y="372533"/>
                  <a:pt x="190500" y="381000"/>
                </a:cubicBezTo>
                <a:cubicBezTo>
                  <a:pt x="156455" y="432067"/>
                  <a:pt x="163385" y="411195"/>
                  <a:pt x="152400" y="482600"/>
                </a:cubicBezTo>
                <a:cubicBezTo>
                  <a:pt x="147210" y="516333"/>
                  <a:pt x="153562" y="553011"/>
                  <a:pt x="139700" y="584200"/>
                </a:cubicBezTo>
                <a:cubicBezTo>
                  <a:pt x="134263" y="596433"/>
                  <a:pt x="114300" y="592667"/>
                  <a:pt x="101600" y="596900"/>
                </a:cubicBezTo>
                <a:cubicBezTo>
                  <a:pt x="64537" y="708089"/>
                  <a:pt x="103749" y="557037"/>
                  <a:pt x="114300" y="673100"/>
                </a:cubicBezTo>
                <a:cubicBezTo>
                  <a:pt x="117390" y="707090"/>
                  <a:pt x="114276" y="743011"/>
                  <a:pt x="101600" y="774700"/>
                </a:cubicBezTo>
                <a:cubicBezTo>
                  <a:pt x="95931" y="788872"/>
                  <a:pt x="76200" y="791633"/>
                  <a:pt x="63500" y="800100"/>
                </a:cubicBezTo>
                <a:cubicBezTo>
                  <a:pt x="59267" y="812800"/>
                  <a:pt x="54047" y="825213"/>
                  <a:pt x="50800" y="838200"/>
                </a:cubicBezTo>
                <a:cubicBezTo>
                  <a:pt x="45565" y="859141"/>
                  <a:pt x="45679" y="881489"/>
                  <a:pt x="38100" y="901700"/>
                </a:cubicBezTo>
                <a:cubicBezTo>
                  <a:pt x="32741" y="915992"/>
                  <a:pt x="21167" y="927100"/>
                  <a:pt x="12700" y="939800"/>
                </a:cubicBezTo>
                <a:cubicBezTo>
                  <a:pt x="8467" y="969433"/>
                  <a:pt x="0" y="998766"/>
                  <a:pt x="0" y="1028700"/>
                </a:cubicBezTo>
                <a:cubicBezTo>
                  <a:pt x="0" y="1160002"/>
                  <a:pt x="12700" y="1422400"/>
                  <a:pt x="12700" y="1422400"/>
                </a:cubicBezTo>
              </a:path>
            </a:pathLst>
          </a:custGeom>
          <a:noFill/>
          <a:ln w="508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basin and range "/>
          <p:cNvPicPr>
            <a:picLocks noChangeAspect="1" noChangeArrowheads="1"/>
          </p:cNvPicPr>
          <p:nvPr/>
        </p:nvPicPr>
        <p:blipFill>
          <a:blip r:embed="rId3"/>
          <a:srcRect/>
          <a:stretch>
            <a:fillRect/>
          </a:stretch>
        </p:blipFill>
        <p:spPr bwMode="auto">
          <a:xfrm>
            <a:off x="711458" y="0"/>
            <a:ext cx="7721083" cy="6858001"/>
          </a:xfrm>
          <a:prstGeom prst="rect">
            <a:avLst/>
          </a:prstGeom>
          <a:noFill/>
        </p:spPr>
      </p:pic>
      <p:sp>
        <p:nvSpPr>
          <p:cNvPr id="3" name="Freeform 2"/>
          <p:cNvSpPr/>
          <p:nvPr/>
        </p:nvSpPr>
        <p:spPr bwMode="auto">
          <a:xfrm>
            <a:off x="5010513" y="2971800"/>
            <a:ext cx="1517287" cy="1079500"/>
          </a:xfrm>
          <a:custGeom>
            <a:avLst/>
            <a:gdLst>
              <a:gd name="connsiteX0" fmla="*/ 1517287 w 1517287"/>
              <a:gd name="connsiteY0" fmla="*/ 889000 h 1079500"/>
              <a:gd name="connsiteX1" fmla="*/ 1441087 w 1517287"/>
              <a:gd name="connsiteY1" fmla="*/ 838200 h 1079500"/>
              <a:gd name="connsiteX2" fmla="*/ 1364887 w 1517287"/>
              <a:gd name="connsiteY2" fmla="*/ 787400 h 1079500"/>
              <a:gd name="connsiteX3" fmla="*/ 1250587 w 1517287"/>
              <a:gd name="connsiteY3" fmla="*/ 723900 h 1079500"/>
              <a:gd name="connsiteX4" fmla="*/ 1199787 w 1517287"/>
              <a:gd name="connsiteY4" fmla="*/ 736600 h 1079500"/>
              <a:gd name="connsiteX5" fmla="*/ 1187087 w 1517287"/>
              <a:gd name="connsiteY5" fmla="*/ 774700 h 1079500"/>
              <a:gd name="connsiteX6" fmla="*/ 1148987 w 1517287"/>
              <a:gd name="connsiteY6" fmla="*/ 863600 h 1079500"/>
              <a:gd name="connsiteX7" fmla="*/ 1110887 w 1517287"/>
              <a:gd name="connsiteY7" fmla="*/ 876300 h 1079500"/>
              <a:gd name="connsiteX8" fmla="*/ 1060087 w 1517287"/>
              <a:gd name="connsiteY8" fmla="*/ 863600 h 1079500"/>
              <a:gd name="connsiteX9" fmla="*/ 1021987 w 1517287"/>
              <a:gd name="connsiteY9" fmla="*/ 850900 h 1079500"/>
              <a:gd name="connsiteX10" fmla="*/ 945787 w 1517287"/>
              <a:gd name="connsiteY10" fmla="*/ 889000 h 1079500"/>
              <a:gd name="connsiteX11" fmla="*/ 920387 w 1517287"/>
              <a:gd name="connsiteY11" fmla="*/ 977900 h 1079500"/>
              <a:gd name="connsiteX12" fmla="*/ 907687 w 1517287"/>
              <a:gd name="connsiteY12" fmla="*/ 1041400 h 1079500"/>
              <a:gd name="connsiteX13" fmla="*/ 882287 w 1517287"/>
              <a:gd name="connsiteY13" fmla="*/ 1079500 h 1079500"/>
              <a:gd name="connsiteX14" fmla="*/ 806087 w 1517287"/>
              <a:gd name="connsiteY14" fmla="*/ 1066800 h 1079500"/>
              <a:gd name="connsiteX15" fmla="*/ 717187 w 1517287"/>
              <a:gd name="connsiteY15" fmla="*/ 1016000 h 1079500"/>
              <a:gd name="connsiteX16" fmla="*/ 666387 w 1517287"/>
              <a:gd name="connsiteY16" fmla="*/ 939800 h 1079500"/>
              <a:gd name="connsiteX17" fmla="*/ 628287 w 1517287"/>
              <a:gd name="connsiteY17" fmla="*/ 914400 h 1079500"/>
              <a:gd name="connsiteX18" fmla="*/ 577487 w 1517287"/>
              <a:gd name="connsiteY18" fmla="*/ 876300 h 1079500"/>
              <a:gd name="connsiteX19" fmla="*/ 475887 w 1517287"/>
              <a:gd name="connsiteY19" fmla="*/ 812800 h 1079500"/>
              <a:gd name="connsiteX20" fmla="*/ 386987 w 1517287"/>
              <a:gd name="connsiteY20" fmla="*/ 698500 h 1079500"/>
              <a:gd name="connsiteX21" fmla="*/ 361587 w 1517287"/>
              <a:gd name="connsiteY21" fmla="*/ 660400 h 1079500"/>
              <a:gd name="connsiteX22" fmla="*/ 272687 w 1517287"/>
              <a:gd name="connsiteY22" fmla="*/ 609600 h 1079500"/>
              <a:gd name="connsiteX23" fmla="*/ 234587 w 1517287"/>
              <a:gd name="connsiteY23" fmla="*/ 482600 h 1079500"/>
              <a:gd name="connsiteX24" fmla="*/ 209187 w 1517287"/>
              <a:gd name="connsiteY24" fmla="*/ 431800 h 1079500"/>
              <a:gd name="connsiteX25" fmla="*/ 196487 w 1517287"/>
              <a:gd name="connsiteY25" fmla="*/ 393700 h 1079500"/>
              <a:gd name="connsiteX26" fmla="*/ 145687 w 1517287"/>
              <a:gd name="connsiteY26" fmla="*/ 317500 h 1079500"/>
              <a:gd name="connsiteX27" fmla="*/ 120287 w 1517287"/>
              <a:gd name="connsiteY27" fmla="*/ 203200 h 1079500"/>
              <a:gd name="connsiteX28" fmla="*/ 107587 w 1517287"/>
              <a:gd name="connsiteY28" fmla="*/ 165100 h 1079500"/>
              <a:gd name="connsiteX29" fmla="*/ 69487 w 1517287"/>
              <a:gd name="connsiteY29" fmla="*/ 139700 h 1079500"/>
              <a:gd name="connsiteX30" fmla="*/ 44087 w 1517287"/>
              <a:gd name="connsiteY30" fmla="*/ 63500 h 1079500"/>
              <a:gd name="connsiteX31" fmla="*/ 5987 w 1517287"/>
              <a:gd name="connsiteY31"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17287" h="1079500">
                <a:moveTo>
                  <a:pt x="1517287" y="889000"/>
                </a:moveTo>
                <a:cubicBezTo>
                  <a:pt x="1411561" y="862569"/>
                  <a:pt x="1511251" y="899594"/>
                  <a:pt x="1441087" y="838200"/>
                </a:cubicBezTo>
                <a:cubicBezTo>
                  <a:pt x="1418113" y="818098"/>
                  <a:pt x="1364887" y="787400"/>
                  <a:pt x="1364887" y="787400"/>
                </a:cubicBezTo>
                <a:cubicBezTo>
                  <a:pt x="1303818" y="695797"/>
                  <a:pt x="1342816" y="703405"/>
                  <a:pt x="1250587" y="723900"/>
                </a:cubicBezTo>
                <a:cubicBezTo>
                  <a:pt x="1233548" y="727686"/>
                  <a:pt x="1216720" y="732367"/>
                  <a:pt x="1199787" y="736600"/>
                </a:cubicBezTo>
                <a:cubicBezTo>
                  <a:pt x="1195554" y="749300"/>
                  <a:pt x="1190765" y="761828"/>
                  <a:pt x="1187087" y="774700"/>
                </a:cubicBezTo>
                <a:cubicBezTo>
                  <a:pt x="1178049" y="806334"/>
                  <a:pt x="1177630" y="840686"/>
                  <a:pt x="1148987" y="863600"/>
                </a:cubicBezTo>
                <a:cubicBezTo>
                  <a:pt x="1138534" y="871963"/>
                  <a:pt x="1123587" y="872067"/>
                  <a:pt x="1110887" y="876300"/>
                </a:cubicBezTo>
                <a:cubicBezTo>
                  <a:pt x="1093954" y="872067"/>
                  <a:pt x="1076870" y="868395"/>
                  <a:pt x="1060087" y="863600"/>
                </a:cubicBezTo>
                <a:cubicBezTo>
                  <a:pt x="1047215" y="859922"/>
                  <a:pt x="1035374" y="850900"/>
                  <a:pt x="1021987" y="850900"/>
                </a:cubicBezTo>
                <a:cubicBezTo>
                  <a:pt x="995697" y="850900"/>
                  <a:pt x="965050" y="876158"/>
                  <a:pt x="945787" y="889000"/>
                </a:cubicBezTo>
                <a:cubicBezTo>
                  <a:pt x="931644" y="931428"/>
                  <a:pt x="931018" y="930060"/>
                  <a:pt x="920387" y="977900"/>
                </a:cubicBezTo>
                <a:cubicBezTo>
                  <a:pt x="915704" y="998972"/>
                  <a:pt x="915266" y="1021189"/>
                  <a:pt x="907687" y="1041400"/>
                </a:cubicBezTo>
                <a:cubicBezTo>
                  <a:pt x="902328" y="1055692"/>
                  <a:pt x="890754" y="1066800"/>
                  <a:pt x="882287" y="1079500"/>
                </a:cubicBezTo>
                <a:cubicBezTo>
                  <a:pt x="856887" y="1075267"/>
                  <a:pt x="830751" y="1074199"/>
                  <a:pt x="806087" y="1066800"/>
                </a:cubicBezTo>
                <a:cubicBezTo>
                  <a:pt x="776791" y="1058011"/>
                  <a:pt x="742696" y="1033006"/>
                  <a:pt x="717187" y="1016000"/>
                </a:cubicBezTo>
                <a:cubicBezTo>
                  <a:pt x="700254" y="990600"/>
                  <a:pt x="691787" y="956733"/>
                  <a:pt x="666387" y="939800"/>
                </a:cubicBezTo>
                <a:cubicBezTo>
                  <a:pt x="653687" y="931333"/>
                  <a:pt x="640707" y="923272"/>
                  <a:pt x="628287" y="914400"/>
                </a:cubicBezTo>
                <a:cubicBezTo>
                  <a:pt x="611063" y="902097"/>
                  <a:pt x="595436" y="887518"/>
                  <a:pt x="577487" y="876300"/>
                </a:cubicBezTo>
                <a:cubicBezTo>
                  <a:pt x="497430" y="826264"/>
                  <a:pt x="553376" y="879219"/>
                  <a:pt x="475887" y="812800"/>
                </a:cubicBezTo>
                <a:cubicBezTo>
                  <a:pt x="429465" y="773009"/>
                  <a:pt x="425206" y="755829"/>
                  <a:pt x="386987" y="698500"/>
                </a:cubicBezTo>
                <a:cubicBezTo>
                  <a:pt x="378520" y="685800"/>
                  <a:pt x="375239" y="667226"/>
                  <a:pt x="361587" y="660400"/>
                </a:cubicBezTo>
                <a:cubicBezTo>
                  <a:pt x="297135" y="628174"/>
                  <a:pt x="326539" y="645502"/>
                  <a:pt x="272687" y="609600"/>
                </a:cubicBezTo>
                <a:cubicBezTo>
                  <a:pt x="219026" y="529109"/>
                  <a:pt x="272305" y="620899"/>
                  <a:pt x="234587" y="482600"/>
                </a:cubicBezTo>
                <a:cubicBezTo>
                  <a:pt x="229606" y="464335"/>
                  <a:pt x="216645" y="449201"/>
                  <a:pt x="209187" y="431800"/>
                </a:cubicBezTo>
                <a:cubicBezTo>
                  <a:pt x="203914" y="419495"/>
                  <a:pt x="202988" y="405402"/>
                  <a:pt x="196487" y="393700"/>
                </a:cubicBezTo>
                <a:cubicBezTo>
                  <a:pt x="181662" y="367015"/>
                  <a:pt x="145687" y="317500"/>
                  <a:pt x="145687" y="317500"/>
                </a:cubicBezTo>
                <a:cubicBezTo>
                  <a:pt x="137220" y="279400"/>
                  <a:pt x="129753" y="241064"/>
                  <a:pt x="120287" y="203200"/>
                </a:cubicBezTo>
                <a:cubicBezTo>
                  <a:pt x="117040" y="190213"/>
                  <a:pt x="115950" y="175553"/>
                  <a:pt x="107587" y="165100"/>
                </a:cubicBezTo>
                <a:cubicBezTo>
                  <a:pt x="98052" y="153181"/>
                  <a:pt x="82187" y="148167"/>
                  <a:pt x="69487" y="139700"/>
                </a:cubicBezTo>
                <a:cubicBezTo>
                  <a:pt x="61020" y="114300"/>
                  <a:pt x="63019" y="82432"/>
                  <a:pt x="44087" y="63500"/>
                </a:cubicBezTo>
                <a:cubicBezTo>
                  <a:pt x="0" y="19413"/>
                  <a:pt x="5987" y="43361"/>
                  <a:pt x="5987" y="0"/>
                </a:cubicBezTo>
              </a:path>
            </a:pathLst>
          </a:custGeom>
          <a:noFill/>
          <a:ln w="508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
        <p:nvSpPr>
          <p:cNvPr id="4" name="TextBox 3"/>
          <p:cNvSpPr txBox="1"/>
          <p:nvPr/>
        </p:nvSpPr>
        <p:spPr>
          <a:xfrm>
            <a:off x="3657600" y="1524000"/>
            <a:ext cx="2590800"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Basin and Range</a:t>
            </a:r>
          </a:p>
        </p:txBody>
      </p:sp>
      <p:sp>
        <p:nvSpPr>
          <p:cNvPr id="7" name="TextBox 6"/>
          <p:cNvSpPr txBox="1"/>
          <p:nvPr/>
        </p:nvSpPr>
        <p:spPr>
          <a:xfrm>
            <a:off x="609600" y="5334000"/>
            <a:ext cx="236220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8 mya</a:t>
            </a:r>
          </a:p>
        </p:txBody>
      </p:sp>
      <p:sp>
        <p:nvSpPr>
          <p:cNvPr id="8" name="Freeform 7"/>
          <p:cNvSpPr/>
          <p:nvPr/>
        </p:nvSpPr>
        <p:spPr bwMode="auto">
          <a:xfrm>
            <a:off x="5143500" y="4406900"/>
            <a:ext cx="263466" cy="2108200"/>
          </a:xfrm>
          <a:custGeom>
            <a:avLst/>
            <a:gdLst>
              <a:gd name="connsiteX0" fmla="*/ 342900 w 342900"/>
              <a:gd name="connsiteY0" fmla="*/ 0 h 1422400"/>
              <a:gd name="connsiteX1" fmla="*/ 330200 w 342900"/>
              <a:gd name="connsiteY1" fmla="*/ 38100 h 1422400"/>
              <a:gd name="connsiteX2" fmla="*/ 254000 w 342900"/>
              <a:gd name="connsiteY2" fmla="*/ 88900 h 1422400"/>
              <a:gd name="connsiteX3" fmla="*/ 254000 w 342900"/>
              <a:gd name="connsiteY3" fmla="*/ 177800 h 1422400"/>
              <a:gd name="connsiteX4" fmla="*/ 241300 w 342900"/>
              <a:gd name="connsiteY4" fmla="*/ 254000 h 1422400"/>
              <a:gd name="connsiteX5" fmla="*/ 228600 w 342900"/>
              <a:gd name="connsiteY5" fmla="*/ 355600 h 1422400"/>
              <a:gd name="connsiteX6" fmla="*/ 190500 w 342900"/>
              <a:gd name="connsiteY6" fmla="*/ 381000 h 1422400"/>
              <a:gd name="connsiteX7" fmla="*/ 152400 w 342900"/>
              <a:gd name="connsiteY7" fmla="*/ 482600 h 1422400"/>
              <a:gd name="connsiteX8" fmla="*/ 139700 w 342900"/>
              <a:gd name="connsiteY8" fmla="*/ 584200 h 1422400"/>
              <a:gd name="connsiteX9" fmla="*/ 101600 w 342900"/>
              <a:gd name="connsiteY9" fmla="*/ 596900 h 1422400"/>
              <a:gd name="connsiteX10" fmla="*/ 114300 w 342900"/>
              <a:gd name="connsiteY10" fmla="*/ 673100 h 1422400"/>
              <a:gd name="connsiteX11" fmla="*/ 101600 w 342900"/>
              <a:gd name="connsiteY11" fmla="*/ 774700 h 1422400"/>
              <a:gd name="connsiteX12" fmla="*/ 63500 w 342900"/>
              <a:gd name="connsiteY12" fmla="*/ 800100 h 1422400"/>
              <a:gd name="connsiteX13" fmla="*/ 50800 w 342900"/>
              <a:gd name="connsiteY13" fmla="*/ 838200 h 1422400"/>
              <a:gd name="connsiteX14" fmla="*/ 38100 w 342900"/>
              <a:gd name="connsiteY14" fmla="*/ 901700 h 1422400"/>
              <a:gd name="connsiteX15" fmla="*/ 12700 w 342900"/>
              <a:gd name="connsiteY15" fmla="*/ 939800 h 1422400"/>
              <a:gd name="connsiteX16" fmla="*/ 0 w 342900"/>
              <a:gd name="connsiteY16" fmla="*/ 1028700 h 1422400"/>
              <a:gd name="connsiteX17" fmla="*/ 12700 w 342900"/>
              <a:gd name="connsiteY17" fmla="*/ 1422400 h 1422400"/>
              <a:gd name="connsiteX0" fmla="*/ 190500 w 339666"/>
              <a:gd name="connsiteY0" fmla="*/ 0 h 2108200"/>
              <a:gd name="connsiteX1" fmla="*/ 330200 w 339666"/>
              <a:gd name="connsiteY1" fmla="*/ 723900 h 2108200"/>
              <a:gd name="connsiteX2" fmla="*/ 254000 w 339666"/>
              <a:gd name="connsiteY2" fmla="*/ 774700 h 2108200"/>
              <a:gd name="connsiteX3" fmla="*/ 254000 w 339666"/>
              <a:gd name="connsiteY3" fmla="*/ 863600 h 2108200"/>
              <a:gd name="connsiteX4" fmla="*/ 241300 w 339666"/>
              <a:gd name="connsiteY4" fmla="*/ 939800 h 2108200"/>
              <a:gd name="connsiteX5" fmla="*/ 228600 w 339666"/>
              <a:gd name="connsiteY5" fmla="*/ 1041400 h 2108200"/>
              <a:gd name="connsiteX6" fmla="*/ 190500 w 339666"/>
              <a:gd name="connsiteY6" fmla="*/ 1066800 h 2108200"/>
              <a:gd name="connsiteX7" fmla="*/ 152400 w 339666"/>
              <a:gd name="connsiteY7" fmla="*/ 1168400 h 2108200"/>
              <a:gd name="connsiteX8" fmla="*/ 139700 w 339666"/>
              <a:gd name="connsiteY8" fmla="*/ 1270000 h 2108200"/>
              <a:gd name="connsiteX9" fmla="*/ 101600 w 339666"/>
              <a:gd name="connsiteY9" fmla="*/ 1282700 h 2108200"/>
              <a:gd name="connsiteX10" fmla="*/ 114300 w 339666"/>
              <a:gd name="connsiteY10" fmla="*/ 1358900 h 2108200"/>
              <a:gd name="connsiteX11" fmla="*/ 101600 w 339666"/>
              <a:gd name="connsiteY11" fmla="*/ 1460500 h 2108200"/>
              <a:gd name="connsiteX12" fmla="*/ 63500 w 339666"/>
              <a:gd name="connsiteY12" fmla="*/ 1485900 h 2108200"/>
              <a:gd name="connsiteX13" fmla="*/ 50800 w 339666"/>
              <a:gd name="connsiteY13" fmla="*/ 1524000 h 2108200"/>
              <a:gd name="connsiteX14" fmla="*/ 38100 w 339666"/>
              <a:gd name="connsiteY14" fmla="*/ 1587500 h 2108200"/>
              <a:gd name="connsiteX15" fmla="*/ 12700 w 339666"/>
              <a:gd name="connsiteY15" fmla="*/ 1625600 h 2108200"/>
              <a:gd name="connsiteX16" fmla="*/ 0 w 339666"/>
              <a:gd name="connsiteY16" fmla="*/ 1714500 h 2108200"/>
              <a:gd name="connsiteX17" fmla="*/ 12700 w 339666"/>
              <a:gd name="connsiteY17" fmla="*/ 2108200 h 2108200"/>
              <a:gd name="connsiteX0" fmla="*/ 190500 w 263466"/>
              <a:gd name="connsiteY0" fmla="*/ 0 h 2108200"/>
              <a:gd name="connsiteX1" fmla="*/ 254000 w 263466"/>
              <a:gd name="connsiteY1" fmla="*/ 419100 h 2108200"/>
              <a:gd name="connsiteX2" fmla="*/ 254000 w 263466"/>
              <a:gd name="connsiteY2" fmla="*/ 774700 h 2108200"/>
              <a:gd name="connsiteX3" fmla="*/ 254000 w 263466"/>
              <a:gd name="connsiteY3" fmla="*/ 863600 h 2108200"/>
              <a:gd name="connsiteX4" fmla="*/ 241300 w 263466"/>
              <a:gd name="connsiteY4" fmla="*/ 939800 h 2108200"/>
              <a:gd name="connsiteX5" fmla="*/ 228600 w 263466"/>
              <a:gd name="connsiteY5" fmla="*/ 1041400 h 2108200"/>
              <a:gd name="connsiteX6" fmla="*/ 190500 w 263466"/>
              <a:gd name="connsiteY6" fmla="*/ 1066800 h 2108200"/>
              <a:gd name="connsiteX7" fmla="*/ 152400 w 263466"/>
              <a:gd name="connsiteY7" fmla="*/ 1168400 h 2108200"/>
              <a:gd name="connsiteX8" fmla="*/ 139700 w 263466"/>
              <a:gd name="connsiteY8" fmla="*/ 1270000 h 2108200"/>
              <a:gd name="connsiteX9" fmla="*/ 101600 w 263466"/>
              <a:gd name="connsiteY9" fmla="*/ 1282700 h 2108200"/>
              <a:gd name="connsiteX10" fmla="*/ 114300 w 263466"/>
              <a:gd name="connsiteY10" fmla="*/ 1358900 h 2108200"/>
              <a:gd name="connsiteX11" fmla="*/ 101600 w 263466"/>
              <a:gd name="connsiteY11" fmla="*/ 1460500 h 2108200"/>
              <a:gd name="connsiteX12" fmla="*/ 63500 w 263466"/>
              <a:gd name="connsiteY12" fmla="*/ 1485900 h 2108200"/>
              <a:gd name="connsiteX13" fmla="*/ 50800 w 263466"/>
              <a:gd name="connsiteY13" fmla="*/ 1524000 h 2108200"/>
              <a:gd name="connsiteX14" fmla="*/ 38100 w 263466"/>
              <a:gd name="connsiteY14" fmla="*/ 1587500 h 2108200"/>
              <a:gd name="connsiteX15" fmla="*/ 12700 w 263466"/>
              <a:gd name="connsiteY15" fmla="*/ 1625600 h 2108200"/>
              <a:gd name="connsiteX16" fmla="*/ 0 w 263466"/>
              <a:gd name="connsiteY16" fmla="*/ 1714500 h 2108200"/>
              <a:gd name="connsiteX17" fmla="*/ 12700 w 263466"/>
              <a:gd name="connsiteY17" fmla="*/ 2108200 h 2108200"/>
              <a:gd name="connsiteX0" fmla="*/ 190500 w 263466"/>
              <a:gd name="connsiteY0" fmla="*/ 0 h 2108200"/>
              <a:gd name="connsiteX1" fmla="*/ 254000 w 263466"/>
              <a:gd name="connsiteY1" fmla="*/ 419100 h 2108200"/>
              <a:gd name="connsiteX2" fmla="*/ 254000 w 263466"/>
              <a:gd name="connsiteY2" fmla="*/ 622300 h 2108200"/>
              <a:gd name="connsiteX3" fmla="*/ 254000 w 263466"/>
              <a:gd name="connsiteY3" fmla="*/ 863600 h 2108200"/>
              <a:gd name="connsiteX4" fmla="*/ 241300 w 263466"/>
              <a:gd name="connsiteY4" fmla="*/ 939800 h 2108200"/>
              <a:gd name="connsiteX5" fmla="*/ 228600 w 263466"/>
              <a:gd name="connsiteY5" fmla="*/ 1041400 h 2108200"/>
              <a:gd name="connsiteX6" fmla="*/ 190500 w 263466"/>
              <a:gd name="connsiteY6" fmla="*/ 1066800 h 2108200"/>
              <a:gd name="connsiteX7" fmla="*/ 152400 w 263466"/>
              <a:gd name="connsiteY7" fmla="*/ 1168400 h 2108200"/>
              <a:gd name="connsiteX8" fmla="*/ 139700 w 263466"/>
              <a:gd name="connsiteY8" fmla="*/ 1270000 h 2108200"/>
              <a:gd name="connsiteX9" fmla="*/ 101600 w 263466"/>
              <a:gd name="connsiteY9" fmla="*/ 1282700 h 2108200"/>
              <a:gd name="connsiteX10" fmla="*/ 114300 w 263466"/>
              <a:gd name="connsiteY10" fmla="*/ 1358900 h 2108200"/>
              <a:gd name="connsiteX11" fmla="*/ 101600 w 263466"/>
              <a:gd name="connsiteY11" fmla="*/ 1460500 h 2108200"/>
              <a:gd name="connsiteX12" fmla="*/ 63500 w 263466"/>
              <a:gd name="connsiteY12" fmla="*/ 1485900 h 2108200"/>
              <a:gd name="connsiteX13" fmla="*/ 50800 w 263466"/>
              <a:gd name="connsiteY13" fmla="*/ 1524000 h 2108200"/>
              <a:gd name="connsiteX14" fmla="*/ 38100 w 263466"/>
              <a:gd name="connsiteY14" fmla="*/ 1587500 h 2108200"/>
              <a:gd name="connsiteX15" fmla="*/ 12700 w 263466"/>
              <a:gd name="connsiteY15" fmla="*/ 1625600 h 2108200"/>
              <a:gd name="connsiteX16" fmla="*/ 0 w 263466"/>
              <a:gd name="connsiteY16" fmla="*/ 1714500 h 2108200"/>
              <a:gd name="connsiteX17" fmla="*/ 12700 w 263466"/>
              <a:gd name="connsiteY17" fmla="*/ 2108200 h 2108200"/>
              <a:gd name="connsiteX0" fmla="*/ 190500 w 263466"/>
              <a:gd name="connsiteY0" fmla="*/ 0 h 2108200"/>
              <a:gd name="connsiteX1" fmla="*/ 254000 w 263466"/>
              <a:gd name="connsiteY1" fmla="*/ 419100 h 2108200"/>
              <a:gd name="connsiteX2" fmla="*/ 254000 w 263466"/>
              <a:gd name="connsiteY2" fmla="*/ 622300 h 2108200"/>
              <a:gd name="connsiteX3" fmla="*/ 254000 w 263466"/>
              <a:gd name="connsiteY3" fmla="*/ 863600 h 2108200"/>
              <a:gd name="connsiteX4" fmla="*/ 241300 w 263466"/>
              <a:gd name="connsiteY4" fmla="*/ 939800 h 2108200"/>
              <a:gd name="connsiteX5" fmla="*/ 228600 w 263466"/>
              <a:gd name="connsiteY5" fmla="*/ 1041400 h 2108200"/>
              <a:gd name="connsiteX6" fmla="*/ 190500 w 263466"/>
              <a:gd name="connsiteY6" fmla="*/ 1066800 h 2108200"/>
              <a:gd name="connsiteX7" fmla="*/ 152400 w 263466"/>
              <a:gd name="connsiteY7" fmla="*/ 1168400 h 2108200"/>
              <a:gd name="connsiteX8" fmla="*/ 139700 w 263466"/>
              <a:gd name="connsiteY8" fmla="*/ 1270000 h 2108200"/>
              <a:gd name="connsiteX9" fmla="*/ 114300 w 263466"/>
              <a:gd name="connsiteY9" fmla="*/ 1358900 h 2108200"/>
              <a:gd name="connsiteX10" fmla="*/ 101600 w 263466"/>
              <a:gd name="connsiteY10" fmla="*/ 1460500 h 2108200"/>
              <a:gd name="connsiteX11" fmla="*/ 63500 w 263466"/>
              <a:gd name="connsiteY11" fmla="*/ 1485900 h 2108200"/>
              <a:gd name="connsiteX12" fmla="*/ 50800 w 263466"/>
              <a:gd name="connsiteY12" fmla="*/ 1524000 h 2108200"/>
              <a:gd name="connsiteX13" fmla="*/ 38100 w 263466"/>
              <a:gd name="connsiteY13" fmla="*/ 1587500 h 2108200"/>
              <a:gd name="connsiteX14" fmla="*/ 12700 w 263466"/>
              <a:gd name="connsiteY14" fmla="*/ 1625600 h 2108200"/>
              <a:gd name="connsiteX15" fmla="*/ 0 w 263466"/>
              <a:gd name="connsiteY15" fmla="*/ 1714500 h 2108200"/>
              <a:gd name="connsiteX16" fmla="*/ 12700 w 263466"/>
              <a:gd name="connsiteY16" fmla="*/ 210820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466" h="2108200">
                <a:moveTo>
                  <a:pt x="190500" y="0"/>
                </a:moveTo>
                <a:cubicBezTo>
                  <a:pt x="186267" y="12700"/>
                  <a:pt x="263466" y="409634"/>
                  <a:pt x="254000" y="419100"/>
                </a:cubicBezTo>
                <a:lnTo>
                  <a:pt x="254000" y="622300"/>
                </a:lnTo>
                <a:cubicBezTo>
                  <a:pt x="223550" y="713651"/>
                  <a:pt x="254000" y="751972"/>
                  <a:pt x="254000" y="863600"/>
                </a:cubicBezTo>
                <a:cubicBezTo>
                  <a:pt x="254000" y="889350"/>
                  <a:pt x="244942" y="914308"/>
                  <a:pt x="241300" y="939800"/>
                </a:cubicBezTo>
                <a:cubicBezTo>
                  <a:pt x="236473" y="973587"/>
                  <a:pt x="241276" y="1009711"/>
                  <a:pt x="228600" y="1041400"/>
                </a:cubicBezTo>
                <a:cubicBezTo>
                  <a:pt x="222931" y="1055572"/>
                  <a:pt x="203200" y="1058333"/>
                  <a:pt x="190500" y="1066800"/>
                </a:cubicBezTo>
                <a:cubicBezTo>
                  <a:pt x="156455" y="1117867"/>
                  <a:pt x="163385" y="1096995"/>
                  <a:pt x="152400" y="1168400"/>
                </a:cubicBezTo>
                <a:cubicBezTo>
                  <a:pt x="147210" y="1202133"/>
                  <a:pt x="153562" y="1238811"/>
                  <a:pt x="139700" y="1270000"/>
                </a:cubicBezTo>
                <a:cubicBezTo>
                  <a:pt x="133350" y="1301750"/>
                  <a:pt x="120650" y="1327150"/>
                  <a:pt x="114300" y="1358900"/>
                </a:cubicBezTo>
                <a:cubicBezTo>
                  <a:pt x="117390" y="1392890"/>
                  <a:pt x="114276" y="1428811"/>
                  <a:pt x="101600" y="1460500"/>
                </a:cubicBezTo>
                <a:cubicBezTo>
                  <a:pt x="95931" y="1474672"/>
                  <a:pt x="76200" y="1477433"/>
                  <a:pt x="63500" y="1485900"/>
                </a:cubicBezTo>
                <a:cubicBezTo>
                  <a:pt x="59267" y="1498600"/>
                  <a:pt x="54047" y="1511013"/>
                  <a:pt x="50800" y="1524000"/>
                </a:cubicBezTo>
                <a:cubicBezTo>
                  <a:pt x="45565" y="1544941"/>
                  <a:pt x="45679" y="1567289"/>
                  <a:pt x="38100" y="1587500"/>
                </a:cubicBezTo>
                <a:cubicBezTo>
                  <a:pt x="32741" y="1601792"/>
                  <a:pt x="21167" y="1612900"/>
                  <a:pt x="12700" y="1625600"/>
                </a:cubicBezTo>
                <a:cubicBezTo>
                  <a:pt x="8467" y="1655233"/>
                  <a:pt x="0" y="1684566"/>
                  <a:pt x="0" y="1714500"/>
                </a:cubicBezTo>
                <a:cubicBezTo>
                  <a:pt x="0" y="1845802"/>
                  <a:pt x="12700" y="2108200"/>
                  <a:pt x="12700" y="2108200"/>
                </a:cubicBezTo>
              </a:path>
            </a:pathLst>
          </a:custGeom>
          <a:noFill/>
          <a:ln w="508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basin and range "/>
          <p:cNvPicPr>
            <a:picLocks noChangeAspect="1" noChangeArrowheads="1"/>
          </p:cNvPicPr>
          <p:nvPr/>
        </p:nvPicPr>
        <p:blipFill>
          <a:blip r:embed="rId3"/>
          <a:srcRect/>
          <a:stretch>
            <a:fillRect/>
          </a:stretch>
        </p:blipFill>
        <p:spPr bwMode="auto">
          <a:xfrm>
            <a:off x="711458" y="0"/>
            <a:ext cx="7721083" cy="6858001"/>
          </a:xfrm>
          <a:prstGeom prst="rect">
            <a:avLst/>
          </a:prstGeom>
          <a:noFill/>
        </p:spPr>
      </p:pic>
      <p:sp>
        <p:nvSpPr>
          <p:cNvPr id="3" name="Freeform 2"/>
          <p:cNvSpPr/>
          <p:nvPr/>
        </p:nvSpPr>
        <p:spPr bwMode="auto">
          <a:xfrm>
            <a:off x="5486402" y="3667597"/>
            <a:ext cx="1041400" cy="383703"/>
          </a:xfrm>
          <a:custGeom>
            <a:avLst/>
            <a:gdLst>
              <a:gd name="connsiteX0" fmla="*/ 1517287 w 1517287"/>
              <a:gd name="connsiteY0" fmla="*/ 889000 h 1079500"/>
              <a:gd name="connsiteX1" fmla="*/ 1441087 w 1517287"/>
              <a:gd name="connsiteY1" fmla="*/ 838200 h 1079500"/>
              <a:gd name="connsiteX2" fmla="*/ 1364887 w 1517287"/>
              <a:gd name="connsiteY2" fmla="*/ 787400 h 1079500"/>
              <a:gd name="connsiteX3" fmla="*/ 1250587 w 1517287"/>
              <a:gd name="connsiteY3" fmla="*/ 723900 h 1079500"/>
              <a:gd name="connsiteX4" fmla="*/ 1199787 w 1517287"/>
              <a:gd name="connsiteY4" fmla="*/ 736600 h 1079500"/>
              <a:gd name="connsiteX5" fmla="*/ 1187087 w 1517287"/>
              <a:gd name="connsiteY5" fmla="*/ 774700 h 1079500"/>
              <a:gd name="connsiteX6" fmla="*/ 1148987 w 1517287"/>
              <a:gd name="connsiteY6" fmla="*/ 863600 h 1079500"/>
              <a:gd name="connsiteX7" fmla="*/ 1110887 w 1517287"/>
              <a:gd name="connsiteY7" fmla="*/ 876300 h 1079500"/>
              <a:gd name="connsiteX8" fmla="*/ 1060087 w 1517287"/>
              <a:gd name="connsiteY8" fmla="*/ 863600 h 1079500"/>
              <a:gd name="connsiteX9" fmla="*/ 1021987 w 1517287"/>
              <a:gd name="connsiteY9" fmla="*/ 850900 h 1079500"/>
              <a:gd name="connsiteX10" fmla="*/ 945787 w 1517287"/>
              <a:gd name="connsiteY10" fmla="*/ 889000 h 1079500"/>
              <a:gd name="connsiteX11" fmla="*/ 920387 w 1517287"/>
              <a:gd name="connsiteY11" fmla="*/ 977900 h 1079500"/>
              <a:gd name="connsiteX12" fmla="*/ 907687 w 1517287"/>
              <a:gd name="connsiteY12" fmla="*/ 1041400 h 1079500"/>
              <a:gd name="connsiteX13" fmla="*/ 882287 w 1517287"/>
              <a:gd name="connsiteY13" fmla="*/ 1079500 h 1079500"/>
              <a:gd name="connsiteX14" fmla="*/ 806087 w 1517287"/>
              <a:gd name="connsiteY14" fmla="*/ 1066800 h 1079500"/>
              <a:gd name="connsiteX15" fmla="*/ 717187 w 1517287"/>
              <a:gd name="connsiteY15" fmla="*/ 1016000 h 1079500"/>
              <a:gd name="connsiteX16" fmla="*/ 666387 w 1517287"/>
              <a:gd name="connsiteY16" fmla="*/ 939800 h 1079500"/>
              <a:gd name="connsiteX17" fmla="*/ 628287 w 1517287"/>
              <a:gd name="connsiteY17" fmla="*/ 914400 h 1079500"/>
              <a:gd name="connsiteX18" fmla="*/ 577487 w 1517287"/>
              <a:gd name="connsiteY18" fmla="*/ 876300 h 1079500"/>
              <a:gd name="connsiteX19" fmla="*/ 475887 w 1517287"/>
              <a:gd name="connsiteY19" fmla="*/ 812800 h 1079500"/>
              <a:gd name="connsiteX20" fmla="*/ 386987 w 1517287"/>
              <a:gd name="connsiteY20" fmla="*/ 698500 h 1079500"/>
              <a:gd name="connsiteX21" fmla="*/ 361587 w 1517287"/>
              <a:gd name="connsiteY21" fmla="*/ 660400 h 1079500"/>
              <a:gd name="connsiteX22" fmla="*/ 272687 w 1517287"/>
              <a:gd name="connsiteY22" fmla="*/ 609600 h 1079500"/>
              <a:gd name="connsiteX23" fmla="*/ 234587 w 1517287"/>
              <a:gd name="connsiteY23" fmla="*/ 482600 h 1079500"/>
              <a:gd name="connsiteX24" fmla="*/ 209187 w 1517287"/>
              <a:gd name="connsiteY24" fmla="*/ 431800 h 1079500"/>
              <a:gd name="connsiteX25" fmla="*/ 196487 w 1517287"/>
              <a:gd name="connsiteY25" fmla="*/ 393700 h 1079500"/>
              <a:gd name="connsiteX26" fmla="*/ 145687 w 1517287"/>
              <a:gd name="connsiteY26" fmla="*/ 317500 h 1079500"/>
              <a:gd name="connsiteX27" fmla="*/ 120287 w 1517287"/>
              <a:gd name="connsiteY27" fmla="*/ 203200 h 1079500"/>
              <a:gd name="connsiteX28" fmla="*/ 107587 w 1517287"/>
              <a:gd name="connsiteY28" fmla="*/ 165100 h 1079500"/>
              <a:gd name="connsiteX29" fmla="*/ 69487 w 1517287"/>
              <a:gd name="connsiteY29" fmla="*/ 139700 h 1079500"/>
              <a:gd name="connsiteX30" fmla="*/ 44087 w 1517287"/>
              <a:gd name="connsiteY30" fmla="*/ 63500 h 1079500"/>
              <a:gd name="connsiteX31" fmla="*/ 5987 w 1517287"/>
              <a:gd name="connsiteY31" fmla="*/ 0 h 1079500"/>
              <a:gd name="connsiteX0" fmla="*/ 1473200 w 1473200"/>
              <a:gd name="connsiteY0" fmla="*/ 825500 h 1016000"/>
              <a:gd name="connsiteX1" fmla="*/ 1397000 w 1473200"/>
              <a:gd name="connsiteY1" fmla="*/ 774700 h 1016000"/>
              <a:gd name="connsiteX2" fmla="*/ 1320800 w 1473200"/>
              <a:gd name="connsiteY2" fmla="*/ 723900 h 1016000"/>
              <a:gd name="connsiteX3" fmla="*/ 1206500 w 1473200"/>
              <a:gd name="connsiteY3" fmla="*/ 660400 h 1016000"/>
              <a:gd name="connsiteX4" fmla="*/ 1155700 w 1473200"/>
              <a:gd name="connsiteY4" fmla="*/ 673100 h 1016000"/>
              <a:gd name="connsiteX5" fmla="*/ 1143000 w 1473200"/>
              <a:gd name="connsiteY5" fmla="*/ 711200 h 1016000"/>
              <a:gd name="connsiteX6" fmla="*/ 1104900 w 1473200"/>
              <a:gd name="connsiteY6" fmla="*/ 800100 h 1016000"/>
              <a:gd name="connsiteX7" fmla="*/ 1066800 w 1473200"/>
              <a:gd name="connsiteY7" fmla="*/ 812800 h 1016000"/>
              <a:gd name="connsiteX8" fmla="*/ 1016000 w 1473200"/>
              <a:gd name="connsiteY8" fmla="*/ 800100 h 1016000"/>
              <a:gd name="connsiteX9" fmla="*/ 977900 w 1473200"/>
              <a:gd name="connsiteY9" fmla="*/ 787400 h 1016000"/>
              <a:gd name="connsiteX10" fmla="*/ 901700 w 1473200"/>
              <a:gd name="connsiteY10" fmla="*/ 825500 h 1016000"/>
              <a:gd name="connsiteX11" fmla="*/ 876300 w 1473200"/>
              <a:gd name="connsiteY11" fmla="*/ 914400 h 1016000"/>
              <a:gd name="connsiteX12" fmla="*/ 863600 w 1473200"/>
              <a:gd name="connsiteY12" fmla="*/ 977900 h 1016000"/>
              <a:gd name="connsiteX13" fmla="*/ 838200 w 1473200"/>
              <a:gd name="connsiteY13" fmla="*/ 1016000 h 1016000"/>
              <a:gd name="connsiteX14" fmla="*/ 762000 w 1473200"/>
              <a:gd name="connsiteY14" fmla="*/ 1003300 h 1016000"/>
              <a:gd name="connsiteX15" fmla="*/ 673100 w 1473200"/>
              <a:gd name="connsiteY15" fmla="*/ 952500 h 1016000"/>
              <a:gd name="connsiteX16" fmla="*/ 622300 w 1473200"/>
              <a:gd name="connsiteY16" fmla="*/ 876300 h 1016000"/>
              <a:gd name="connsiteX17" fmla="*/ 584200 w 1473200"/>
              <a:gd name="connsiteY17" fmla="*/ 850900 h 1016000"/>
              <a:gd name="connsiteX18" fmla="*/ 533400 w 1473200"/>
              <a:gd name="connsiteY18" fmla="*/ 812800 h 1016000"/>
              <a:gd name="connsiteX19" fmla="*/ 431800 w 1473200"/>
              <a:gd name="connsiteY19" fmla="*/ 749300 h 1016000"/>
              <a:gd name="connsiteX20" fmla="*/ 342900 w 1473200"/>
              <a:gd name="connsiteY20" fmla="*/ 635000 h 1016000"/>
              <a:gd name="connsiteX21" fmla="*/ 317500 w 1473200"/>
              <a:gd name="connsiteY21" fmla="*/ 596900 h 1016000"/>
              <a:gd name="connsiteX22" fmla="*/ 228600 w 1473200"/>
              <a:gd name="connsiteY22" fmla="*/ 546100 h 1016000"/>
              <a:gd name="connsiteX23" fmla="*/ 190500 w 1473200"/>
              <a:gd name="connsiteY23" fmla="*/ 419100 h 1016000"/>
              <a:gd name="connsiteX24" fmla="*/ 165100 w 1473200"/>
              <a:gd name="connsiteY24" fmla="*/ 368300 h 1016000"/>
              <a:gd name="connsiteX25" fmla="*/ 152400 w 1473200"/>
              <a:gd name="connsiteY25" fmla="*/ 330200 h 1016000"/>
              <a:gd name="connsiteX26" fmla="*/ 101600 w 1473200"/>
              <a:gd name="connsiteY26" fmla="*/ 254000 h 1016000"/>
              <a:gd name="connsiteX27" fmla="*/ 76200 w 1473200"/>
              <a:gd name="connsiteY27" fmla="*/ 139700 h 1016000"/>
              <a:gd name="connsiteX28" fmla="*/ 63500 w 1473200"/>
              <a:gd name="connsiteY28" fmla="*/ 101600 h 1016000"/>
              <a:gd name="connsiteX29" fmla="*/ 25400 w 1473200"/>
              <a:gd name="connsiteY29" fmla="*/ 76200 h 1016000"/>
              <a:gd name="connsiteX30" fmla="*/ 0 w 1473200"/>
              <a:gd name="connsiteY30" fmla="*/ 0 h 1016000"/>
              <a:gd name="connsiteX0" fmla="*/ 1447800 w 1447800"/>
              <a:gd name="connsiteY0" fmla="*/ 749300 h 939800"/>
              <a:gd name="connsiteX1" fmla="*/ 1371600 w 1447800"/>
              <a:gd name="connsiteY1" fmla="*/ 698500 h 939800"/>
              <a:gd name="connsiteX2" fmla="*/ 1295400 w 1447800"/>
              <a:gd name="connsiteY2" fmla="*/ 647700 h 939800"/>
              <a:gd name="connsiteX3" fmla="*/ 1181100 w 1447800"/>
              <a:gd name="connsiteY3" fmla="*/ 584200 h 939800"/>
              <a:gd name="connsiteX4" fmla="*/ 1130300 w 1447800"/>
              <a:gd name="connsiteY4" fmla="*/ 596900 h 939800"/>
              <a:gd name="connsiteX5" fmla="*/ 1117600 w 1447800"/>
              <a:gd name="connsiteY5" fmla="*/ 635000 h 939800"/>
              <a:gd name="connsiteX6" fmla="*/ 1079500 w 1447800"/>
              <a:gd name="connsiteY6" fmla="*/ 723900 h 939800"/>
              <a:gd name="connsiteX7" fmla="*/ 1041400 w 1447800"/>
              <a:gd name="connsiteY7" fmla="*/ 736600 h 939800"/>
              <a:gd name="connsiteX8" fmla="*/ 990600 w 1447800"/>
              <a:gd name="connsiteY8" fmla="*/ 723900 h 939800"/>
              <a:gd name="connsiteX9" fmla="*/ 952500 w 1447800"/>
              <a:gd name="connsiteY9" fmla="*/ 711200 h 939800"/>
              <a:gd name="connsiteX10" fmla="*/ 876300 w 1447800"/>
              <a:gd name="connsiteY10" fmla="*/ 749300 h 939800"/>
              <a:gd name="connsiteX11" fmla="*/ 850900 w 1447800"/>
              <a:gd name="connsiteY11" fmla="*/ 838200 h 939800"/>
              <a:gd name="connsiteX12" fmla="*/ 838200 w 1447800"/>
              <a:gd name="connsiteY12" fmla="*/ 901700 h 939800"/>
              <a:gd name="connsiteX13" fmla="*/ 812800 w 1447800"/>
              <a:gd name="connsiteY13" fmla="*/ 939800 h 939800"/>
              <a:gd name="connsiteX14" fmla="*/ 736600 w 1447800"/>
              <a:gd name="connsiteY14" fmla="*/ 927100 h 939800"/>
              <a:gd name="connsiteX15" fmla="*/ 647700 w 1447800"/>
              <a:gd name="connsiteY15" fmla="*/ 876300 h 939800"/>
              <a:gd name="connsiteX16" fmla="*/ 596900 w 1447800"/>
              <a:gd name="connsiteY16" fmla="*/ 800100 h 939800"/>
              <a:gd name="connsiteX17" fmla="*/ 558800 w 1447800"/>
              <a:gd name="connsiteY17" fmla="*/ 774700 h 939800"/>
              <a:gd name="connsiteX18" fmla="*/ 508000 w 1447800"/>
              <a:gd name="connsiteY18" fmla="*/ 736600 h 939800"/>
              <a:gd name="connsiteX19" fmla="*/ 406400 w 1447800"/>
              <a:gd name="connsiteY19" fmla="*/ 673100 h 939800"/>
              <a:gd name="connsiteX20" fmla="*/ 317500 w 1447800"/>
              <a:gd name="connsiteY20" fmla="*/ 558800 h 939800"/>
              <a:gd name="connsiteX21" fmla="*/ 292100 w 1447800"/>
              <a:gd name="connsiteY21" fmla="*/ 520700 h 939800"/>
              <a:gd name="connsiteX22" fmla="*/ 203200 w 1447800"/>
              <a:gd name="connsiteY22" fmla="*/ 469900 h 939800"/>
              <a:gd name="connsiteX23" fmla="*/ 165100 w 1447800"/>
              <a:gd name="connsiteY23" fmla="*/ 342900 h 939800"/>
              <a:gd name="connsiteX24" fmla="*/ 139700 w 1447800"/>
              <a:gd name="connsiteY24" fmla="*/ 292100 h 939800"/>
              <a:gd name="connsiteX25" fmla="*/ 127000 w 1447800"/>
              <a:gd name="connsiteY25" fmla="*/ 254000 h 939800"/>
              <a:gd name="connsiteX26" fmla="*/ 76200 w 1447800"/>
              <a:gd name="connsiteY26" fmla="*/ 177800 h 939800"/>
              <a:gd name="connsiteX27" fmla="*/ 50800 w 1447800"/>
              <a:gd name="connsiteY27" fmla="*/ 63500 h 939800"/>
              <a:gd name="connsiteX28" fmla="*/ 38100 w 1447800"/>
              <a:gd name="connsiteY28" fmla="*/ 25400 h 939800"/>
              <a:gd name="connsiteX29" fmla="*/ 0 w 1447800"/>
              <a:gd name="connsiteY29" fmla="*/ 0 h 939800"/>
              <a:gd name="connsiteX0" fmla="*/ 1447800 w 1447800"/>
              <a:gd name="connsiteY0" fmla="*/ 749300 h 939800"/>
              <a:gd name="connsiteX1" fmla="*/ 1371600 w 1447800"/>
              <a:gd name="connsiteY1" fmla="*/ 698500 h 939800"/>
              <a:gd name="connsiteX2" fmla="*/ 1295400 w 1447800"/>
              <a:gd name="connsiteY2" fmla="*/ 647700 h 939800"/>
              <a:gd name="connsiteX3" fmla="*/ 1181100 w 1447800"/>
              <a:gd name="connsiteY3" fmla="*/ 584200 h 939800"/>
              <a:gd name="connsiteX4" fmla="*/ 1130300 w 1447800"/>
              <a:gd name="connsiteY4" fmla="*/ 596900 h 939800"/>
              <a:gd name="connsiteX5" fmla="*/ 1117600 w 1447800"/>
              <a:gd name="connsiteY5" fmla="*/ 635000 h 939800"/>
              <a:gd name="connsiteX6" fmla="*/ 1079500 w 1447800"/>
              <a:gd name="connsiteY6" fmla="*/ 723900 h 939800"/>
              <a:gd name="connsiteX7" fmla="*/ 1041400 w 1447800"/>
              <a:gd name="connsiteY7" fmla="*/ 736600 h 939800"/>
              <a:gd name="connsiteX8" fmla="*/ 990600 w 1447800"/>
              <a:gd name="connsiteY8" fmla="*/ 723900 h 939800"/>
              <a:gd name="connsiteX9" fmla="*/ 952500 w 1447800"/>
              <a:gd name="connsiteY9" fmla="*/ 711200 h 939800"/>
              <a:gd name="connsiteX10" fmla="*/ 876300 w 1447800"/>
              <a:gd name="connsiteY10" fmla="*/ 749300 h 939800"/>
              <a:gd name="connsiteX11" fmla="*/ 850900 w 1447800"/>
              <a:gd name="connsiteY11" fmla="*/ 838200 h 939800"/>
              <a:gd name="connsiteX12" fmla="*/ 838200 w 1447800"/>
              <a:gd name="connsiteY12" fmla="*/ 901700 h 939800"/>
              <a:gd name="connsiteX13" fmla="*/ 812800 w 1447800"/>
              <a:gd name="connsiteY13" fmla="*/ 939800 h 939800"/>
              <a:gd name="connsiteX14" fmla="*/ 736600 w 1447800"/>
              <a:gd name="connsiteY14" fmla="*/ 927100 h 939800"/>
              <a:gd name="connsiteX15" fmla="*/ 647700 w 1447800"/>
              <a:gd name="connsiteY15" fmla="*/ 876300 h 939800"/>
              <a:gd name="connsiteX16" fmla="*/ 596900 w 1447800"/>
              <a:gd name="connsiteY16" fmla="*/ 800100 h 939800"/>
              <a:gd name="connsiteX17" fmla="*/ 558800 w 1447800"/>
              <a:gd name="connsiteY17" fmla="*/ 774700 h 939800"/>
              <a:gd name="connsiteX18" fmla="*/ 508000 w 1447800"/>
              <a:gd name="connsiteY18" fmla="*/ 736600 h 939800"/>
              <a:gd name="connsiteX19" fmla="*/ 406400 w 1447800"/>
              <a:gd name="connsiteY19" fmla="*/ 673100 h 939800"/>
              <a:gd name="connsiteX20" fmla="*/ 317500 w 1447800"/>
              <a:gd name="connsiteY20" fmla="*/ 558800 h 939800"/>
              <a:gd name="connsiteX21" fmla="*/ 292100 w 1447800"/>
              <a:gd name="connsiteY21" fmla="*/ 520700 h 939800"/>
              <a:gd name="connsiteX22" fmla="*/ 203200 w 1447800"/>
              <a:gd name="connsiteY22" fmla="*/ 469900 h 939800"/>
              <a:gd name="connsiteX23" fmla="*/ 165100 w 1447800"/>
              <a:gd name="connsiteY23" fmla="*/ 342900 h 939800"/>
              <a:gd name="connsiteX24" fmla="*/ 139700 w 1447800"/>
              <a:gd name="connsiteY24" fmla="*/ 292100 h 939800"/>
              <a:gd name="connsiteX25" fmla="*/ 127000 w 1447800"/>
              <a:gd name="connsiteY25" fmla="*/ 254000 h 939800"/>
              <a:gd name="connsiteX26" fmla="*/ 76200 w 1447800"/>
              <a:gd name="connsiteY26" fmla="*/ 177800 h 939800"/>
              <a:gd name="connsiteX27" fmla="*/ 50800 w 1447800"/>
              <a:gd name="connsiteY27" fmla="*/ 63500 h 939800"/>
              <a:gd name="connsiteX28" fmla="*/ 0 w 1447800"/>
              <a:gd name="connsiteY28" fmla="*/ 0 h 939800"/>
              <a:gd name="connsiteX0" fmla="*/ 1397000 w 1397000"/>
              <a:gd name="connsiteY0" fmla="*/ 685800 h 876300"/>
              <a:gd name="connsiteX1" fmla="*/ 1320800 w 1397000"/>
              <a:gd name="connsiteY1" fmla="*/ 635000 h 876300"/>
              <a:gd name="connsiteX2" fmla="*/ 1244600 w 1397000"/>
              <a:gd name="connsiteY2" fmla="*/ 584200 h 876300"/>
              <a:gd name="connsiteX3" fmla="*/ 1130300 w 1397000"/>
              <a:gd name="connsiteY3" fmla="*/ 520700 h 876300"/>
              <a:gd name="connsiteX4" fmla="*/ 1079500 w 1397000"/>
              <a:gd name="connsiteY4" fmla="*/ 533400 h 876300"/>
              <a:gd name="connsiteX5" fmla="*/ 1066800 w 1397000"/>
              <a:gd name="connsiteY5" fmla="*/ 571500 h 876300"/>
              <a:gd name="connsiteX6" fmla="*/ 1028700 w 1397000"/>
              <a:gd name="connsiteY6" fmla="*/ 660400 h 876300"/>
              <a:gd name="connsiteX7" fmla="*/ 990600 w 1397000"/>
              <a:gd name="connsiteY7" fmla="*/ 673100 h 876300"/>
              <a:gd name="connsiteX8" fmla="*/ 939800 w 1397000"/>
              <a:gd name="connsiteY8" fmla="*/ 660400 h 876300"/>
              <a:gd name="connsiteX9" fmla="*/ 901700 w 1397000"/>
              <a:gd name="connsiteY9" fmla="*/ 647700 h 876300"/>
              <a:gd name="connsiteX10" fmla="*/ 825500 w 1397000"/>
              <a:gd name="connsiteY10" fmla="*/ 685800 h 876300"/>
              <a:gd name="connsiteX11" fmla="*/ 800100 w 1397000"/>
              <a:gd name="connsiteY11" fmla="*/ 774700 h 876300"/>
              <a:gd name="connsiteX12" fmla="*/ 787400 w 1397000"/>
              <a:gd name="connsiteY12" fmla="*/ 838200 h 876300"/>
              <a:gd name="connsiteX13" fmla="*/ 762000 w 1397000"/>
              <a:gd name="connsiteY13" fmla="*/ 876300 h 876300"/>
              <a:gd name="connsiteX14" fmla="*/ 685800 w 1397000"/>
              <a:gd name="connsiteY14" fmla="*/ 863600 h 876300"/>
              <a:gd name="connsiteX15" fmla="*/ 596900 w 1397000"/>
              <a:gd name="connsiteY15" fmla="*/ 812800 h 876300"/>
              <a:gd name="connsiteX16" fmla="*/ 546100 w 1397000"/>
              <a:gd name="connsiteY16" fmla="*/ 736600 h 876300"/>
              <a:gd name="connsiteX17" fmla="*/ 508000 w 1397000"/>
              <a:gd name="connsiteY17" fmla="*/ 711200 h 876300"/>
              <a:gd name="connsiteX18" fmla="*/ 457200 w 1397000"/>
              <a:gd name="connsiteY18" fmla="*/ 673100 h 876300"/>
              <a:gd name="connsiteX19" fmla="*/ 355600 w 1397000"/>
              <a:gd name="connsiteY19" fmla="*/ 609600 h 876300"/>
              <a:gd name="connsiteX20" fmla="*/ 266700 w 1397000"/>
              <a:gd name="connsiteY20" fmla="*/ 495300 h 876300"/>
              <a:gd name="connsiteX21" fmla="*/ 241300 w 1397000"/>
              <a:gd name="connsiteY21" fmla="*/ 457200 h 876300"/>
              <a:gd name="connsiteX22" fmla="*/ 152400 w 1397000"/>
              <a:gd name="connsiteY22" fmla="*/ 406400 h 876300"/>
              <a:gd name="connsiteX23" fmla="*/ 114300 w 1397000"/>
              <a:gd name="connsiteY23" fmla="*/ 279400 h 876300"/>
              <a:gd name="connsiteX24" fmla="*/ 88900 w 1397000"/>
              <a:gd name="connsiteY24" fmla="*/ 228600 h 876300"/>
              <a:gd name="connsiteX25" fmla="*/ 76200 w 1397000"/>
              <a:gd name="connsiteY25" fmla="*/ 190500 h 876300"/>
              <a:gd name="connsiteX26" fmla="*/ 25400 w 1397000"/>
              <a:gd name="connsiteY26" fmla="*/ 114300 h 876300"/>
              <a:gd name="connsiteX27" fmla="*/ 0 w 1397000"/>
              <a:gd name="connsiteY27" fmla="*/ 0 h 876300"/>
              <a:gd name="connsiteX0" fmla="*/ 1371600 w 1371600"/>
              <a:gd name="connsiteY0" fmla="*/ 571500 h 762000"/>
              <a:gd name="connsiteX1" fmla="*/ 1295400 w 1371600"/>
              <a:gd name="connsiteY1" fmla="*/ 520700 h 762000"/>
              <a:gd name="connsiteX2" fmla="*/ 1219200 w 1371600"/>
              <a:gd name="connsiteY2" fmla="*/ 469900 h 762000"/>
              <a:gd name="connsiteX3" fmla="*/ 1104900 w 1371600"/>
              <a:gd name="connsiteY3" fmla="*/ 406400 h 762000"/>
              <a:gd name="connsiteX4" fmla="*/ 1054100 w 1371600"/>
              <a:gd name="connsiteY4" fmla="*/ 419100 h 762000"/>
              <a:gd name="connsiteX5" fmla="*/ 1041400 w 1371600"/>
              <a:gd name="connsiteY5" fmla="*/ 457200 h 762000"/>
              <a:gd name="connsiteX6" fmla="*/ 1003300 w 1371600"/>
              <a:gd name="connsiteY6" fmla="*/ 546100 h 762000"/>
              <a:gd name="connsiteX7" fmla="*/ 965200 w 1371600"/>
              <a:gd name="connsiteY7" fmla="*/ 558800 h 762000"/>
              <a:gd name="connsiteX8" fmla="*/ 914400 w 1371600"/>
              <a:gd name="connsiteY8" fmla="*/ 546100 h 762000"/>
              <a:gd name="connsiteX9" fmla="*/ 876300 w 1371600"/>
              <a:gd name="connsiteY9" fmla="*/ 533400 h 762000"/>
              <a:gd name="connsiteX10" fmla="*/ 800100 w 1371600"/>
              <a:gd name="connsiteY10" fmla="*/ 571500 h 762000"/>
              <a:gd name="connsiteX11" fmla="*/ 774700 w 1371600"/>
              <a:gd name="connsiteY11" fmla="*/ 660400 h 762000"/>
              <a:gd name="connsiteX12" fmla="*/ 762000 w 1371600"/>
              <a:gd name="connsiteY12" fmla="*/ 723900 h 762000"/>
              <a:gd name="connsiteX13" fmla="*/ 736600 w 1371600"/>
              <a:gd name="connsiteY13" fmla="*/ 762000 h 762000"/>
              <a:gd name="connsiteX14" fmla="*/ 660400 w 1371600"/>
              <a:gd name="connsiteY14" fmla="*/ 749300 h 762000"/>
              <a:gd name="connsiteX15" fmla="*/ 571500 w 1371600"/>
              <a:gd name="connsiteY15" fmla="*/ 698500 h 762000"/>
              <a:gd name="connsiteX16" fmla="*/ 520700 w 1371600"/>
              <a:gd name="connsiteY16" fmla="*/ 622300 h 762000"/>
              <a:gd name="connsiteX17" fmla="*/ 482600 w 1371600"/>
              <a:gd name="connsiteY17" fmla="*/ 596900 h 762000"/>
              <a:gd name="connsiteX18" fmla="*/ 431800 w 1371600"/>
              <a:gd name="connsiteY18" fmla="*/ 558800 h 762000"/>
              <a:gd name="connsiteX19" fmla="*/ 330200 w 1371600"/>
              <a:gd name="connsiteY19" fmla="*/ 495300 h 762000"/>
              <a:gd name="connsiteX20" fmla="*/ 241300 w 1371600"/>
              <a:gd name="connsiteY20" fmla="*/ 381000 h 762000"/>
              <a:gd name="connsiteX21" fmla="*/ 215900 w 1371600"/>
              <a:gd name="connsiteY21" fmla="*/ 342900 h 762000"/>
              <a:gd name="connsiteX22" fmla="*/ 127000 w 1371600"/>
              <a:gd name="connsiteY22" fmla="*/ 292100 h 762000"/>
              <a:gd name="connsiteX23" fmla="*/ 88900 w 1371600"/>
              <a:gd name="connsiteY23" fmla="*/ 165100 h 762000"/>
              <a:gd name="connsiteX24" fmla="*/ 63500 w 1371600"/>
              <a:gd name="connsiteY24" fmla="*/ 114300 h 762000"/>
              <a:gd name="connsiteX25" fmla="*/ 50800 w 1371600"/>
              <a:gd name="connsiteY25" fmla="*/ 76200 h 762000"/>
              <a:gd name="connsiteX26" fmla="*/ 0 w 1371600"/>
              <a:gd name="connsiteY26" fmla="*/ 0 h 762000"/>
              <a:gd name="connsiteX0" fmla="*/ 1320800 w 1320800"/>
              <a:gd name="connsiteY0" fmla="*/ 495300 h 685800"/>
              <a:gd name="connsiteX1" fmla="*/ 1244600 w 1320800"/>
              <a:gd name="connsiteY1" fmla="*/ 444500 h 685800"/>
              <a:gd name="connsiteX2" fmla="*/ 1168400 w 1320800"/>
              <a:gd name="connsiteY2" fmla="*/ 393700 h 685800"/>
              <a:gd name="connsiteX3" fmla="*/ 1054100 w 1320800"/>
              <a:gd name="connsiteY3" fmla="*/ 330200 h 685800"/>
              <a:gd name="connsiteX4" fmla="*/ 1003300 w 1320800"/>
              <a:gd name="connsiteY4" fmla="*/ 342900 h 685800"/>
              <a:gd name="connsiteX5" fmla="*/ 990600 w 1320800"/>
              <a:gd name="connsiteY5" fmla="*/ 381000 h 685800"/>
              <a:gd name="connsiteX6" fmla="*/ 952500 w 1320800"/>
              <a:gd name="connsiteY6" fmla="*/ 469900 h 685800"/>
              <a:gd name="connsiteX7" fmla="*/ 914400 w 1320800"/>
              <a:gd name="connsiteY7" fmla="*/ 482600 h 685800"/>
              <a:gd name="connsiteX8" fmla="*/ 863600 w 1320800"/>
              <a:gd name="connsiteY8" fmla="*/ 469900 h 685800"/>
              <a:gd name="connsiteX9" fmla="*/ 825500 w 1320800"/>
              <a:gd name="connsiteY9" fmla="*/ 457200 h 685800"/>
              <a:gd name="connsiteX10" fmla="*/ 749300 w 1320800"/>
              <a:gd name="connsiteY10" fmla="*/ 495300 h 685800"/>
              <a:gd name="connsiteX11" fmla="*/ 723900 w 1320800"/>
              <a:gd name="connsiteY11" fmla="*/ 584200 h 685800"/>
              <a:gd name="connsiteX12" fmla="*/ 711200 w 1320800"/>
              <a:gd name="connsiteY12" fmla="*/ 647700 h 685800"/>
              <a:gd name="connsiteX13" fmla="*/ 685800 w 1320800"/>
              <a:gd name="connsiteY13" fmla="*/ 685800 h 685800"/>
              <a:gd name="connsiteX14" fmla="*/ 609600 w 1320800"/>
              <a:gd name="connsiteY14" fmla="*/ 673100 h 685800"/>
              <a:gd name="connsiteX15" fmla="*/ 520700 w 1320800"/>
              <a:gd name="connsiteY15" fmla="*/ 622300 h 685800"/>
              <a:gd name="connsiteX16" fmla="*/ 469900 w 1320800"/>
              <a:gd name="connsiteY16" fmla="*/ 546100 h 685800"/>
              <a:gd name="connsiteX17" fmla="*/ 431800 w 1320800"/>
              <a:gd name="connsiteY17" fmla="*/ 520700 h 685800"/>
              <a:gd name="connsiteX18" fmla="*/ 381000 w 1320800"/>
              <a:gd name="connsiteY18" fmla="*/ 482600 h 685800"/>
              <a:gd name="connsiteX19" fmla="*/ 279400 w 1320800"/>
              <a:gd name="connsiteY19" fmla="*/ 419100 h 685800"/>
              <a:gd name="connsiteX20" fmla="*/ 190500 w 1320800"/>
              <a:gd name="connsiteY20" fmla="*/ 304800 h 685800"/>
              <a:gd name="connsiteX21" fmla="*/ 165100 w 1320800"/>
              <a:gd name="connsiteY21" fmla="*/ 266700 h 685800"/>
              <a:gd name="connsiteX22" fmla="*/ 76200 w 1320800"/>
              <a:gd name="connsiteY22" fmla="*/ 215900 h 685800"/>
              <a:gd name="connsiteX23" fmla="*/ 38100 w 1320800"/>
              <a:gd name="connsiteY23" fmla="*/ 88900 h 685800"/>
              <a:gd name="connsiteX24" fmla="*/ 12700 w 1320800"/>
              <a:gd name="connsiteY24" fmla="*/ 38100 h 685800"/>
              <a:gd name="connsiteX25" fmla="*/ 0 w 1320800"/>
              <a:gd name="connsiteY25" fmla="*/ 0 h 685800"/>
              <a:gd name="connsiteX0" fmla="*/ 1308100 w 1308100"/>
              <a:gd name="connsiteY0" fmla="*/ 457200 h 647700"/>
              <a:gd name="connsiteX1" fmla="*/ 1231900 w 1308100"/>
              <a:gd name="connsiteY1" fmla="*/ 406400 h 647700"/>
              <a:gd name="connsiteX2" fmla="*/ 1155700 w 1308100"/>
              <a:gd name="connsiteY2" fmla="*/ 355600 h 647700"/>
              <a:gd name="connsiteX3" fmla="*/ 1041400 w 1308100"/>
              <a:gd name="connsiteY3" fmla="*/ 292100 h 647700"/>
              <a:gd name="connsiteX4" fmla="*/ 990600 w 1308100"/>
              <a:gd name="connsiteY4" fmla="*/ 304800 h 647700"/>
              <a:gd name="connsiteX5" fmla="*/ 977900 w 1308100"/>
              <a:gd name="connsiteY5" fmla="*/ 342900 h 647700"/>
              <a:gd name="connsiteX6" fmla="*/ 939800 w 1308100"/>
              <a:gd name="connsiteY6" fmla="*/ 431800 h 647700"/>
              <a:gd name="connsiteX7" fmla="*/ 901700 w 1308100"/>
              <a:gd name="connsiteY7" fmla="*/ 444500 h 647700"/>
              <a:gd name="connsiteX8" fmla="*/ 850900 w 1308100"/>
              <a:gd name="connsiteY8" fmla="*/ 431800 h 647700"/>
              <a:gd name="connsiteX9" fmla="*/ 812800 w 1308100"/>
              <a:gd name="connsiteY9" fmla="*/ 419100 h 647700"/>
              <a:gd name="connsiteX10" fmla="*/ 736600 w 1308100"/>
              <a:gd name="connsiteY10" fmla="*/ 457200 h 647700"/>
              <a:gd name="connsiteX11" fmla="*/ 711200 w 1308100"/>
              <a:gd name="connsiteY11" fmla="*/ 546100 h 647700"/>
              <a:gd name="connsiteX12" fmla="*/ 698500 w 1308100"/>
              <a:gd name="connsiteY12" fmla="*/ 609600 h 647700"/>
              <a:gd name="connsiteX13" fmla="*/ 673100 w 1308100"/>
              <a:gd name="connsiteY13" fmla="*/ 647700 h 647700"/>
              <a:gd name="connsiteX14" fmla="*/ 596900 w 1308100"/>
              <a:gd name="connsiteY14" fmla="*/ 635000 h 647700"/>
              <a:gd name="connsiteX15" fmla="*/ 508000 w 1308100"/>
              <a:gd name="connsiteY15" fmla="*/ 584200 h 647700"/>
              <a:gd name="connsiteX16" fmla="*/ 457200 w 1308100"/>
              <a:gd name="connsiteY16" fmla="*/ 508000 h 647700"/>
              <a:gd name="connsiteX17" fmla="*/ 419100 w 1308100"/>
              <a:gd name="connsiteY17" fmla="*/ 482600 h 647700"/>
              <a:gd name="connsiteX18" fmla="*/ 368300 w 1308100"/>
              <a:gd name="connsiteY18" fmla="*/ 444500 h 647700"/>
              <a:gd name="connsiteX19" fmla="*/ 266700 w 1308100"/>
              <a:gd name="connsiteY19" fmla="*/ 381000 h 647700"/>
              <a:gd name="connsiteX20" fmla="*/ 177800 w 1308100"/>
              <a:gd name="connsiteY20" fmla="*/ 266700 h 647700"/>
              <a:gd name="connsiteX21" fmla="*/ 152400 w 1308100"/>
              <a:gd name="connsiteY21" fmla="*/ 228600 h 647700"/>
              <a:gd name="connsiteX22" fmla="*/ 63500 w 1308100"/>
              <a:gd name="connsiteY22" fmla="*/ 177800 h 647700"/>
              <a:gd name="connsiteX23" fmla="*/ 25400 w 1308100"/>
              <a:gd name="connsiteY23" fmla="*/ 50800 h 647700"/>
              <a:gd name="connsiteX24" fmla="*/ 0 w 1308100"/>
              <a:gd name="connsiteY24" fmla="*/ 0 h 647700"/>
              <a:gd name="connsiteX0" fmla="*/ 1298261 w 1298261"/>
              <a:gd name="connsiteY0" fmla="*/ 406400 h 596900"/>
              <a:gd name="connsiteX1" fmla="*/ 1222061 w 1298261"/>
              <a:gd name="connsiteY1" fmla="*/ 355600 h 596900"/>
              <a:gd name="connsiteX2" fmla="*/ 1145861 w 1298261"/>
              <a:gd name="connsiteY2" fmla="*/ 304800 h 596900"/>
              <a:gd name="connsiteX3" fmla="*/ 1031561 w 1298261"/>
              <a:gd name="connsiteY3" fmla="*/ 241300 h 596900"/>
              <a:gd name="connsiteX4" fmla="*/ 980761 w 1298261"/>
              <a:gd name="connsiteY4" fmla="*/ 254000 h 596900"/>
              <a:gd name="connsiteX5" fmla="*/ 968061 w 1298261"/>
              <a:gd name="connsiteY5" fmla="*/ 292100 h 596900"/>
              <a:gd name="connsiteX6" fmla="*/ 929961 w 1298261"/>
              <a:gd name="connsiteY6" fmla="*/ 381000 h 596900"/>
              <a:gd name="connsiteX7" fmla="*/ 891861 w 1298261"/>
              <a:gd name="connsiteY7" fmla="*/ 393700 h 596900"/>
              <a:gd name="connsiteX8" fmla="*/ 841061 w 1298261"/>
              <a:gd name="connsiteY8" fmla="*/ 381000 h 596900"/>
              <a:gd name="connsiteX9" fmla="*/ 802961 w 1298261"/>
              <a:gd name="connsiteY9" fmla="*/ 368300 h 596900"/>
              <a:gd name="connsiteX10" fmla="*/ 726761 w 1298261"/>
              <a:gd name="connsiteY10" fmla="*/ 406400 h 596900"/>
              <a:gd name="connsiteX11" fmla="*/ 701361 w 1298261"/>
              <a:gd name="connsiteY11" fmla="*/ 495300 h 596900"/>
              <a:gd name="connsiteX12" fmla="*/ 688661 w 1298261"/>
              <a:gd name="connsiteY12" fmla="*/ 558800 h 596900"/>
              <a:gd name="connsiteX13" fmla="*/ 663261 w 1298261"/>
              <a:gd name="connsiteY13" fmla="*/ 596900 h 596900"/>
              <a:gd name="connsiteX14" fmla="*/ 587061 w 1298261"/>
              <a:gd name="connsiteY14" fmla="*/ 584200 h 596900"/>
              <a:gd name="connsiteX15" fmla="*/ 498161 w 1298261"/>
              <a:gd name="connsiteY15" fmla="*/ 533400 h 596900"/>
              <a:gd name="connsiteX16" fmla="*/ 447361 w 1298261"/>
              <a:gd name="connsiteY16" fmla="*/ 457200 h 596900"/>
              <a:gd name="connsiteX17" fmla="*/ 409261 w 1298261"/>
              <a:gd name="connsiteY17" fmla="*/ 431800 h 596900"/>
              <a:gd name="connsiteX18" fmla="*/ 358461 w 1298261"/>
              <a:gd name="connsiteY18" fmla="*/ 393700 h 596900"/>
              <a:gd name="connsiteX19" fmla="*/ 256861 w 1298261"/>
              <a:gd name="connsiteY19" fmla="*/ 330200 h 596900"/>
              <a:gd name="connsiteX20" fmla="*/ 167961 w 1298261"/>
              <a:gd name="connsiteY20" fmla="*/ 215900 h 596900"/>
              <a:gd name="connsiteX21" fmla="*/ 142561 w 1298261"/>
              <a:gd name="connsiteY21" fmla="*/ 177800 h 596900"/>
              <a:gd name="connsiteX22" fmla="*/ 53661 w 1298261"/>
              <a:gd name="connsiteY22" fmla="*/ 127000 h 596900"/>
              <a:gd name="connsiteX23" fmla="*/ 15561 w 1298261"/>
              <a:gd name="connsiteY23" fmla="*/ 0 h 596900"/>
              <a:gd name="connsiteX0" fmla="*/ 1244600 w 1244600"/>
              <a:gd name="connsiteY0" fmla="*/ 279400 h 469900"/>
              <a:gd name="connsiteX1" fmla="*/ 1168400 w 1244600"/>
              <a:gd name="connsiteY1" fmla="*/ 228600 h 469900"/>
              <a:gd name="connsiteX2" fmla="*/ 1092200 w 1244600"/>
              <a:gd name="connsiteY2" fmla="*/ 177800 h 469900"/>
              <a:gd name="connsiteX3" fmla="*/ 977900 w 1244600"/>
              <a:gd name="connsiteY3" fmla="*/ 114300 h 469900"/>
              <a:gd name="connsiteX4" fmla="*/ 927100 w 1244600"/>
              <a:gd name="connsiteY4" fmla="*/ 127000 h 469900"/>
              <a:gd name="connsiteX5" fmla="*/ 914400 w 1244600"/>
              <a:gd name="connsiteY5" fmla="*/ 165100 h 469900"/>
              <a:gd name="connsiteX6" fmla="*/ 876300 w 1244600"/>
              <a:gd name="connsiteY6" fmla="*/ 254000 h 469900"/>
              <a:gd name="connsiteX7" fmla="*/ 838200 w 1244600"/>
              <a:gd name="connsiteY7" fmla="*/ 266700 h 469900"/>
              <a:gd name="connsiteX8" fmla="*/ 787400 w 1244600"/>
              <a:gd name="connsiteY8" fmla="*/ 254000 h 469900"/>
              <a:gd name="connsiteX9" fmla="*/ 749300 w 1244600"/>
              <a:gd name="connsiteY9" fmla="*/ 241300 h 469900"/>
              <a:gd name="connsiteX10" fmla="*/ 673100 w 1244600"/>
              <a:gd name="connsiteY10" fmla="*/ 279400 h 469900"/>
              <a:gd name="connsiteX11" fmla="*/ 647700 w 1244600"/>
              <a:gd name="connsiteY11" fmla="*/ 368300 h 469900"/>
              <a:gd name="connsiteX12" fmla="*/ 635000 w 1244600"/>
              <a:gd name="connsiteY12" fmla="*/ 431800 h 469900"/>
              <a:gd name="connsiteX13" fmla="*/ 609600 w 1244600"/>
              <a:gd name="connsiteY13" fmla="*/ 469900 h 469900"/>
              <a:gd name="connsiteX14" fmla="*/ 533400 w 1244600"/>
              <a:gd name="connsiteY14" fmla="*/ 457200 h 469900"/>
              <a:gd name="connsiteX15" fmla="*/ 444500 w 1244600"/>
              <a:gd name="connsiteY15" fmla="*/ 406400 h 469900"/>
              <a:gd name="connsiteX16" fmla="*/ 393700 w 1244600"/>
              <a:gd name="connsiteY16" fmla="*/ 330200 h 469900"/>
              <a:gd name="connsiteX17" fmla="*/ 355600 w 1244600"/>
              <a:gd name="connsiteY17" fmla="*/ 304800 h 469900"/>
              <a:gd name="connsiteX18" fmla="*/ 304800 w 1244600"/>
              <a:gd name="connsiteY18" fmla="*/ 266700 h 469900"/>
              <a:gd name="connsiteX19" fmla="*/ 203200 w 1244600"/>
              <a:gd name="connsiteY19" fmla="*/ 203200 h 469900"/>
              <a:gd name="connsiteX20" fmla="*/ 114300 w 1244600"/>
              <a:gd name="connsiteY20" fmla="*/ 88900 h 469900"/>
              <a:gd name="connsiteX21" fmla="*/ 88900 w 1244600"/>
              <a:gd name="connsiteY21" fmla="*/ 50800 h 469900"/>
              <a:gd name="connsiteX22" fmla="*/ 0 w 1244600"/>
              <a:gd name="connsiteY22" fmla="*/ 0 h 469900"/>
              <a:gd name="connsiteX0" fmla="*/ 1155700 w 1155700"/>
              <a:gd name="connsiteY0" fmla="*/ 228600 h 419100"/>
              <a:gd name="connsiteX1" fmla="*/ 1079500 w 1155700"/>
              <a:gd name="connsiteY1" fmla="*/ 177800 h 419100"/>
              <a:gd name="connsiteX2" fmla="*/ 1003300 w 1155700"/>
              <a:gd name="connsiteY2" fmla="*/ 127000 h 419100"/>
              <a:gd name="connsiteX3" fmla="*/ 889000 w 1155700"/>
              <a:gd name="connsiteY3" fmla="*/ 63500 h 419100"/>
              <a:gd name="connsiteX4" fmla="*/ 838200 w 1155700"/>
              <a:gd name="connsiteY4" fmla="*/ 76200 h 419100"/>
              <a:gd name="connsiteX5" fmla="*/ 825500 w 1155700"/>
              <a:gd name="connsiteY5" fmla="*/ 114300 h 419100"/>
              <a:gd name="connsiteX6" fmla="*/ 787400 w 1155700"/>
              <a:gd name="connsiteY6" fmla="*/ 203200 h 419100"/>
              <a:gd name="connsiteX7" fmla="*/ 749300 w 1155700"/>
              <a:gd name="connsiteY7" fmla="*/ 215900 h 419100"/>
              <a:gd name="connsiteX8" fmla="*/ 698500 w 1155700"/>
              <a:gd name="connsiteY8" fmla="*/ 203200 h 419100"/>
              <a:gd name="connsiteX9" fmla="*/ 660400 w 1155700"/>
              <a:gd name="connsiteY9" fmla="*/ 190500 h 419100"/>
              <a:gd name="connsiteX10" fmla="*/ 584200 w 1155700"/>
              <a:gd name="connsiteY10" fmla="*/ 228600 h 419100"/>
              <a:gd name="connsiteX11" fmla="*/ 558800 w 1155700"/>
              <a:gd name="connsiteY11" fmla="*/ 317500 h 419100"/>
              <a:gd name="connsiteX12" fmla="*/ 546100 w 1155700"/>
              <a:gd name="connsiteY12" fmla="*/ 381000 h 419100"/>
              <a:gd name="connsiteX13" fmla="*/ 520700 w 1155700"/>
              <a:gd name="connsiteY13" fmla="*/ 419100 h 419100"/>
              <a:gd name="connsiteX14" fmla="*/ 444500 w 1155700"/>
              <a:gd name="connsiteY14" fmla="*/ 406400 h 419100"/>
              <a:gd name="connsiteX15" fmla="*/ 355600 w 1155700"/>
              <a:gd name="connsiteY15" fmla="*/ 355600 h 419100"/>
              <a:gd name="connsiteX16" fmla="*/ 304800 w 1155700"/>
              <a:gd name="connsiteY16" fmla="*/ 279400 h 419100"/>
              <a:gd name="connsiteX17" fmla="*/ 266700 w 1155700"/>
              <a:gd name="connsiteY17" fmla="*/ 254000 h 419100"/>
              <a:gd name="connsiteX18" fmla="*/ 215900 w 1155700"/>
              <a:gd name="connsiteY18" fmla="*/ 215900 h 419100"/>
              <a:gd name="connsiteX19" fmla="*/ 114300 w 1155700"/>
              <a:gd name="connsiteY19" fmla="*/ 152400 h 419100"/>
              <a:gd name="connsiteX20" fmla="*/ 25400 w 1155700"/>
              <a:gd name="connsiteY20" fmla="*/ 38100 h 419100"/>
              <a:gd name="connsiteX21" fmla="*/ 0 w 1155700"/>
              <a:gd name="connsiteY21" fmla="*/ 0 h 419100"/>
              <a:gd name="connsiteX0" fmla="*/ 1130300 w 1130300"/>
              <a:gd name="connsiteY0" fmla="*/ 193203 h 383703"/>
              <a:gd name="connsiteX1" fmla="*/ 1054100 w 1130300"/>
              <a:gd name="connsiteY1" fmla="*/ 142403 h 383703"/>
              <a:gd name="connsiteX2" fmla="*/ 977900 w 1130300"/>
              <a:gd name="connsiteY2" fmla="*/ 91603 h 383703"/>
              <a:gd name="connsiteX3" fmla="*/ 863600 w 1130300"/>
              <a:gd name="connsiteY3" fmla="*/ 28103 h 383703"/>
              <a:gd name="connsiteX4" fmla="*/ 812800 w 1130300"/>
              <a:gd name="connsiteY4" fmla="*/ 40803 h 383703"/>
              <a:gd name="connsiteX5" fmla="*/ 800100 w 1130300"/>
              <a:gd name="connsiteY5" fmla="*/ 78903 h 383703"/>
              <a:gd name="connsiteX6" fmla="*/ 762000 w 1130300"/>
              <a:gd name="connsiteY6" fmla="*/ 167803 h 383703"/>
              <a:gd name="connsiteX7" fmla="*/ 723900 w 1130300"/>
              <a:gd name="connsiteY7" fmla="*/ 180503 h 383703"/>
              <a:gd name="connsiteX8" fmla="*/ 673100 w 1130300"/>
              <a:gd name="connsiteY8" fmla="*/ 167803 h 383703"/>
              <a:gd name="connsiteX9" fmla="*/ 635000 w 1130300"/>
              <a:gd name="connsiteY9" fmla="*/ 155103 h 383703"/>
              <a:gd name="connsiteX10" fmla="*/ 558800 w 1130300"/>
              <a:gd name="connsiteY10" fmla="*/ 193203 h 383703"/>
              <a:gd name="connsiteX11" fmla="*/ 533400 w 1130300"/>
              <a:gd name="connsiteY11" fmla="*/ 282103 h 383703"/>
              <a:gd name="connsiteX12" fmla="*/ 520700 w 1130300"/>
              <a:gd name="connsiteY12" fmla="*/ 345603 h 383703"/>
              <a:gd name="connsiteX13" fmla="*/ 495300 w 1130300"/>
              <a:gd name="connsiteY13" fmla="*/ 383703 h 383703"/>
              <a:gd name="connsiteX14" fmla="*/ 419100 w 1130300"/>
              <a:gd name="connsiteY14" fmla="*/ 371003 h 383703"/>
              <a:gd name="connsiteX15" fmla="*/ 330200 w 1130300"/>
              <a:gd name="connsiteY15" fmla="*/ 320203 h 383703"/>
              <a:gd name="connsiteX16" fmla="*/ 279400 w 1130300"/>
              <a:gd name="connsiteY16" fmla="*/ 244003 h 383703"/>
              <a:gd name="connsiteX17" fmla="*/ 241300 w 1130300"/>
              <a:gd name="connsiteY17" fmla="*/ 218603 h 383703"/>
              <a:gd name="connsiteX18" fmla="*/ 190500 w 1130300"/>
              <a:gd name="connsiteY18" fmla="*/ 180503 h 383703"/>
              <a:gd name="connsiteX19" fmla="*/ 88900 w 1130300"/>
              <a:gd name="connsiteY19" fmla="*/ 117003 h 383703"/>
              <a:gd name="connsiteX20" fmla="*/ 0 w 1130300"/>
              <a:gd name="connsiteY20" fmla="*/ 2703 h 383703"/>
              <a:gd name="connsiteX0" fmla="*/ 1041400 w 1041400"/>
              <a:gd name="connsiteY0" fmla="*/ 193203 h 383703"/>
              <a:gd name="connsiteX1" fmla="*/ 965200 w 1041400"/>
              <a:gd name="connsiteY1" fmla="*/ 142403 h 383703"/>
              <a:gd name="connsiteX2" fmla="*/ 889000 w 1041400"/>
              <a:gd name="connsiteY2" fmla="*/ 91603 h 383703"/>
              <a:gd name="connsiteX3" fmla="*/ 774700 w 1041400"/>
              <a:gd name="connsiteY3" fmla="*/ 28103 h 383703"/>
              <a:gd name="connsiteX4" fmla="*/ 723900 w 1041400"/>
              <a:gd name="connsiteY4" fmla="*/ 40803 h 383703"/>
              <a:gd name="connsiteX5" fmla="*/ 711200 w 1041400"/>
              <a:gd name="connsiteY5" fmla="*/ 78903 h 383703"/>
              <a:gd name="connsiteX6" fmla="*/ 673100 w 1041400"/>
              <a:gd name="connsiteY6" fmla="*/ 167803 h 383703"/>
              <a:gd name="connsiteX7" fmla="*/ 635000 w 1041400"/>
              <a:gd name="connsiteY7" fmla="*/ 180503 h 383703"/>
              <a:gd name="connsiteX8" fmla="*/ 584200 w 1041400"/>
              <a:gd name="connsiteY8" fmla="*/ 167803 h 383703"/>
              <a:gd name="connsiteX9" fmla="*/ 546100 w 1041400"/>
              <a:gd name="connsiteY9" fmla="*/ 155103 h 383703"/>
              <a:gd name="connsiteX10" fmla="*/ 469900 w 1041400"/>
              <a:gd name="connsiteY10" fmla="*/ 193203 h 383703"/>
              <a:gd name="connsiteX11" fmla="*/ 444500 w 1041400"/>
              <a:gd name="connsiteY11" fmla="*/ 282103 h 383703"/>
              <a:gd name="connsiteX12" fmla="*/ 431800 w 1041400"/>
              <a:gd name="connsiteY12" fmla="*/ 345603 h 383703"/>
              <a:gd name="connsiteX13" fmla="*/ 406400 w 1041400"/>
              <a:gd name="connsiteY13" fmla="*/ 383703 h 383703"/>
              <a:gd name="connsiteX14" fmla="*/ 330200 w 1041400"/>
              <a:gd name="connsiteY14" fmla="*/ 371003 h 383703"/>
              <a:gd name="connsiteX15" fmla="*/ 241300 w 1041400"/>
              <a:gd name="connsiteY15" fmla="*/ 320203 h 383703"/>
              <a:gd name="connsiteX16" fmla="*/ 190500 w 1041400"/>
              <a:gd name="connsiteY16" fmla="*/ 244003 h 383703"/>
              <a:gd name="connsiteX17" fmla="*/ 152400 w 1041400"/>
              <a:gd name="connsiteY17" fmla="*/ 218603 h 383703"/>
              <a:gd name="connsiteX18" fmla="*/ 101600 w 1041400"/>
              <a:gd name="connsiteY18" fmla="*/ 180503 h 383703"/>
              <a:gd name="connsiteX19" fmla="*/ 0 w 1041400"/>
              <a:gd name="connsiteY19" fmla="*/ 117003 h 38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1400" h="383703">
                <a:moveTo>
                  <a:pt x="1041400" y="193203"/>
                </a:moveTo>
                <a:cubicBezTo>
                  <a:pt x="935674" y="166772"/>
                  <a:pt x="1035364" y="203797"/>
                  <a:pt x="965200" y="142403"/>
                </a:cubicBezTo>
                <a:cubicBezTo>
                  <a:pt x="942226" y="122301"/>
                  <a:pt x="889000" y="91603"/>
                  <a:pt x="889000" y="91603"/>
                </a:cubicBezTo>
                <a:cubicBezTo>
                  <a:pt x="827931" y="0"/>
                  <a:pt x="866929" y="7608"/>
                  <a:pt x="774700" y="28103"/>
                </a:cubicBezTo>
                <a:cubicBezTo>
                  <a:pt x="757661" y="31889"/>
                  <a:pt x="740833" y="36570"/>
                  <a:pt x="723900" y="40803"/>
                </a:cubicBezTo>
                <a:cubicBezTo>
                  <a:pt x="719667" y="53503"/>
                  <a:pt x="714878" y="66031"/>
                  <a:pt x="711200" y="78903"/>
                </a:cubicBezTo>
                <a:cubicBezTo>
                  <a:pt x="702162" y="110537"/>
                  <a:pt x="701743" y="144889"/>
                  <a:pt x="673100" y="167803"/>
                </a:cubicBezTo>
                <a:cubicBezTo>
                  <a:pt x="662647" y="176166"/>
                  <a:pt x="647700" y="176270"/>
                  <a:pt x="635000" y="180503"/>
                </a:cubicBezTo>
                <a:cubicBezTo>
                  <a:pt x="618067" y="176270"/>
                  <a:pt x="600983" y="172598"/>
                  <a:pt x="584200" y="167803"/>
                </a:cubicBezTo>
                <a:cubicBezTo>
                  <a:pt x="571328" y="164125"/>
                  <a:pt x="559487" y="155103"/>
                  <a:pt x="546100" y="155103"/>
                </a:cubicBezTo>
                <a:cubicBezTo>
                  <a:pt x="519810" y="155103"/>
                  <a:pt x="489163" y="180361"/>
                  <a:pt x="469900" y="193203"/>
                </a:cubicBezTo>
                <a:cubicBezTo>
                  <a:pt x="455757" y="235631"/>
                  <a:pt x="455131" y="234263"/>
                  <a:pt x="444500" y="282103"/>
                </a:cubicBezTo>
                <a:cubicBezTo>
                  <a:pt x="439817" y="303175"/>
                  <a:pt x="439379" y="325392"/>
                  <a:pt x="431800" y="345603"/>
                </a:cubicBezTo>
                <a:cubicBezTo>
                  <a:pt x="426441" y="359895"/>
                  <a:pt x="414867" y="371003"/>
                  <a:pt x="406400" y="383703"/>
                </a:cubicBezTo>
                <a:cubicBezTo>
                  <a:pt x="381000" y="379470"/>
                  <a:pt x="354864" y="378402"/>
                  <a:pt x="330200" y="371003"/>
                </a:cubicBezTo>
                <a:cubicBezTo>
                  <a:pt x="300904" y="362214"/>
                  <a:pt x="266809" y="337209"/>
                  <a:pt x="241300" y="320203"/>
                </a:cubicBezTo>
                <a:cubicBezTo>
                  <a:pt x="224367" y="294803"/>
                  <a:pt x="215900" y="260936"/>
                  <a:pt x="190500" y="244003"/>
                </a:cubicBezTo>
                <a:cubicBezTo>
                  <a:pt x="177800" y="235536"/>
                  <a:pt x="164820" y="227475"/>
                  <a:pt x="152400" y="218603"/>
                </a:cubicBezTo>
                <a:cubicBezTo>
                  <a:pt x="135176" y="206300"/>
                  <a:pt x="119549" y="191721"/>
                  <a:pt x="101600" y="180503"/>
                </a:cubicBezTo>
                <a:cubicBezTo>
                  <a:pt x="21543" y="130467"/>
                  <a:pt x="77489" y="183422"/>
                  <a:pt x="0" y="117003"/>
                </a:cubicBezTo>
              </a:path>
            </a:pathLst>
          </a:custGeom>
          <a:noFill/>
          <a:ln w="508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
        <p:nvSpPr>
          <p:cNvPr id="4" name="TextBox 3"/>
          <p:cNvSpPr txBox="1"/>
          <p:nvPr/>
        </p:nvSpPr>
        <p:spPr>
          <a:xfrm>
            <a:off x="3657600" y="1524000"/>
            <a:ext cx="2590800"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Basin and Range</a:t>
            </a:r>
          </a:p>
        </p:txBody>
      </p:sp>
      <p:sp>
        <p:nvSpPr>
          <p:cNvPr id="7" name="TextBox 6"/>
          <p:cNvSpPr txBox="1"/>
          <p:nvPr/>
        </p:nvSpPr>
        <p:spPr>
          <a:xfrm>
            <a:off x="609600" y="5334000"/>
            <a:ext cx="2362200"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6 mya</a:t>
            </a:r>
          </a:p>
        </p:txBody>
      </p:sp>
      <p:sp>
        <p:nvSpPr>
          <p:cNvPr id="8" name="Freeform 7"/>
          <p:cNvSpPr/>
          <p:nvPr/>
        </p:nvSpPr>
        <p:spPr bwMode="auto">
          <a:xfrm>
            <a:off x="5143500" y="3758200"/>
            <a:ext cx="381000" cy="2756899"/>
          </a:xfrm>
          <a:custGeom>
            <a:avLst/>
            <a:gdLst>
              <a:gd name="connsiteX0" fmla="*/ 342900 w 342900"/>
              <a:gd name="connsiteY0" fmla="*/ 0 h 1422400"/>
              <a:gd name="connsiteX1" fmla="*/ 330200 w 342900"/>
              <a:gd name="connsiteY1" fmla="*/ 38100 h 1422400"/>
              <a:gd name="connsiteX2" fmla="*/ 254000 w 342900"/>
              <a:gd name="connsiteY2" fmla="*/ 88900 h 1422400"/>
              <a:gd name="connsiteX3" fmla="*/ 254000 w 342900"/>
              <a:gd name="connsiteY3" fmla="*/ 177800 h 1422400"/>
              <a:gd name="connsiteX4" fmla="*/ 241300 w 342900"/>
              <a:gd name="connsiteY4" fmla="*/ 254000 h 1422400"/>
              <a:gd name="connsiteX5" fmla="*/ 228600 w 342900"/>
              <a:gd name="connsiteY5" fmla="*/ 355600 h 1422400"/>
              <a:gd name="connsiteX6" fmla="*/ 190500 w 342900"/>
              <a:gd name="connsiteY6" fmla="*/ 381000 h 1422400"/>
              <a:gd name="connsiteX7" fmla="*/ 152400 w 342900"/>
              <a:gd name="connsiteY7" fmla="*/ 482600 h 1422400"/>
              <a:gd name="connsiteX8" fmla="*/ 139700 w 342900"/>
              <a:gd name="connsiteY8" fmla="*/ 584200 h 1422400"/>
              <a:gd name="connsiteX9" fmla="*/ 101600 w 342900"/>
              <a:gd name="connsiteY9" fmla="*/ 596900 h 1422400"/>
              <a:gd name="connsiteX10" fmla="*/ 114300 w 342900"/>
              <a:gd name="connsiteY10" fmla="*/ 673100 h 1422400"/>
              <a:gd name="connsiteX11" fmla="*/ 101600 w 342900"/>
              <a:gd name="connsiteY11" fmla="*/ 774700 h 1422400"/>
              <a:gd name="connsiteX12" fmla="*/ 63500 w 342900"/>
              <a:gd name="connsiteY12" fmla="*/ 800100 h 1422400"/>
              <a:gd name="connsiteX13" fmla="*/ 50800 w 342900"/>
              <a:gd name="connsiteY13" fmla="*/ 838200 h 1422400"/>
              <a:gd name="connsiteX14" fmla="*/ 38100 w 342900"/>
              <a:gd name="connsiteY14" fmla="*/ 901700 h 1422400"/>
              <a:gd name="connsiteX15" fmla="*/ 12700 w 342900"/>
              <a:gd name="connsiteY15" fmla="*/ 939800 h 1422400"/>
              <a:gd name="connsiteX16" fmla="*/ 0 w 342900"/>
              <a:gd name="connsiteY16" fmla="*/ 1028700 h 1422400"/>
              <a:gd name="connsiteX17" fmla="*/ 12700 w 342900"/>
              <a:gd name="connsiteY17" fmla="*/ 1422400 h 1422400"/>
              <a:gd name="connsiteX0" fmla="*/ 190500 w 339666"/>
              <a:gd name="connsiteY0" fmla="*/ 0 h 2108200"/>
              <a:gd name="connsiteX1" fmla="*/ 330200 w 339666"/>
              <a:gd name="connsiteY1" fmla="*/ 723900 h 2108200"/>
              <a:gd name="connsiteX2" fmla="*/ 254000 w 339666"/>
              <a:gd name="connsiteY2" fmla="*/ 774700 h 2108200"/>
              <a:gd name="connsiteX3" fmla="*/ 254000 w 339666"/>
              <a:gd name="connsiteY3" fmla="*/ 863600 h 2108200"/>
              <a:gd name="connsiteX4" fmla="*/ 241300 w 339666"/>
              <a:gd name="connsiteY4" fmla="*/ 939800 h 2108200"/>
              <a:gd name="connsiteX5" fmla="*/ 228600 w 339666"/>
              <a:gd name="connsiteY5" fmla="*/ 1041400 h 2108200"/>
              <a:gd name="connsiteX6" fmla="*/ 190500 w 339666"/>
              <a:gd name="connsiteY6" fmla="*/ 1066800 h 2108200"/>
              <a:gd name="connsiteX7" fmla="*/ 152400 w 339666"/>
              <a:gd name="connsiteY7" fmla="*/ 1168400 h 2108200"/>
              <a:gd name="connsiteX8" fmla="*/ 139700 w 339666"/>
              <a:gd name="connsiteY8" fmla="*/ 1270000 h 2108200"/>
              <a:gd name="connsiteX9" fmla="*/ 101600 w 339666"/>
              <a:gd name="connsiteY9" fmla="*/ 1282700 h 2108200"/>
              <a:gd name="connsiteX10" fmla="*/ 114300 w 339666"/>
              <a:gd name="connsiteY10" fmla="*/ 1358900 h 2108200"/>
              <a:gd name="connsiteX11" fmla="*/ 101600 w 339666"/>
              <a:gd name="connsiteY11" fmla="*/ 1460500 h 2108200"/>
              <a:gd name="connsiteX12" fmla="*/ 63500 w 339666"/>
              <a:gd name="connsiteY12" fmla="*/ 1485900 h 2108200"/>
              <a:gd name="connsiteX13" fmla="*/ 50800 w 339666"/>
              <a:gd name="connsiteY13" fmla="*/ 1524000 h 2108200"/>
              <a:gd name="connsiteX14" fmla="*/ 38100 w 339666"/>
              <a:gd name="connsiteY14" fmla="*/ 1587500 h 2108200"/>
              <a:gd name="connsiteX15" fmla="*/ 12700 w 339666"/>
              <a:gd name="connsiteY15" fmla="*/ 1625600 h 2108200"/>
              <a:gd name="connsiteX16" fmla="*/ 0 w 339666"/>
              <a:gd name="connsiteY16" fmla="*/ 1714500 h 2108200"/>
              <a:gd name="connsiteX17" fmla="*/ 12700 w 339666"/>
              <a:gd name="connsiteY17" fmla="*/ 2108200 h 2108200"/>
              <a:gd name="connsiteX0" fmla="*/ 190500 w 263466"/>
              <a:gd name="connsiteY0" fmla="*/ 0 h 2108200"/>
              <a:gd name="connsiteX1" fmla="*/ 254000 w 263466"/>
              <a:gd name="connsiteY1" fmla="*/ 419100 h 2108200"/>
              <a:gd name="connsiteX2" fmla="*/ 254000 w 263466"/>
              <a:gd name="connsiteY2" fmla="*/ 774700 h 2108200"/>
              <a:gd name="connsiteX3" fmla="*/ 254000 w 263466"/>
              <a:gd name="connsiteY3" fmla="*/ 863600 h 2108200"/>
              <a:gd name="connsiteX4" fmla="*/ 241300 w 263466"/>
              <a:gd name="connsiteY4" fmla="*/ 939800 h 2108200"/>
              <a:gd name="connsiteX5" fmla="*/ 228600 w 263466"/>
              <a:gd name="connsiteY5" fmla="*/ 1041400 h 2108200"/>
              <a:gd name="connsiteX6" fmla="*/ 190500 w 263466"/>
              <a:gd name="connsiteY6" fmla="*/ 1066800 h 2108200"/>
              <a:gd name="connsiteX7" fmla="*/ 152400 w 263466"/>
              <a:gd name="connsiteY7" fmla="*/ 1168400 h 2108200"/>
              <a:gd name="connsiteX8" fmla="*/ 139700 w 263466"/>
              <a:gd name="connsiteY8" fmla="*/ 1270000 h 2108200"/>
              <a:gd name="connsiteX9" fmla="*/ 101600 w 263466"/>
              <a:gd name="connsiteY9" fmla="*/ 1282700 h 2108200"/>
              <a:gd name="connsiteX10" fmla="*/ 114300 w 263466"/>
              <a:gd name="connsiteY10" fmla="*/ 1358900 h 2108200"/>
              <a:gd name="connsiteX11" fmla="*/ 101600 w 263466"/>
              <a:gd name="connsiteY11" fmla="*/ 1460500 h 2108200"/>
              <a:gd name="connsiteX12" fmla="*/ 63500 w 263466"/>
              <a:gd name="connsiteY12" fmla="*/ 1485900 h 2108200"/>
              <a:gd name="connsiteX13" fmla="*/ 50800 w 263466"/>
              <a:gd name="connsiteY13" fmla="*/ 1524000 h 2108200"/>
              <a:gd name="connsiteX14" fmla="*/ 38100 w 263466"/>
              <a:gd name="connsiteY14" fmla="*/ 1587500 h 2108200"/>
              <a:gd name="connsiteX15" fmla="*/ 12700 w 263466"/>
              <a:gd name="connsiteY15" fmla="*/ 1625600 h 2108200"/>
              <a:gd name="connsiteX16" fmla="*/ 0 w 263466"/>
              <a:gd name="connsiteY16" fmla="*/ 1714500 h 2108200"/>
              <a:gd name="connsiteX17" fmla="*/ 12700 w 263466"/>
              <a:gd name="connsiteY17" fmla="*/ 2108200 h 2108200"/>
              <a:gd name="connsiteX0" fmla="*/ 190500 w 263466"/>
              <a:gd name="connsiteY0" fmla="*/ 0 h 2108200"/>
              <a:gd name="connsiteX1" fmla="*/ 254000 w 263466"/>
              <a:gd name="connsiteY1" fmla="*/ 419100 h 2108200"/>
              <a:gd name="connsiteX2" fmla="*/ 254000 w 263466"/>
              <a:gd name="connsiteY2" fmla="*/ 622300 h 2108200"/>
              <a:gd name="connsiteX3" fmla="*/ 254000 w 263466"/>
              <a:gd name="connsiteY3" fmla="*/ 863600 h 2108200"/>
              <a:gd name="connsiteX4" fmla="*/ 241300 w 263466"/>
              <a:gd name="connsiteY4" fmla="*/ 939800 h 2108200"/>
              <a:gd name="connsiteX5" fmla="*/ 228600 w 263466"/>
              <a:gd name="connsiteY5" fmla="*/ 1041400 h 2108200"/>
              <a:gd name="connsiteX6" fmla="*/ 190500 w 263466"/>
              <a:gd name="connsiteY6" fmla="*/ 1066800 h 2108200"/>
              <a:gd name="connsiteX7" fmla="*/ 152400 w 263466"/>
              <a:gd name="connsiteY7" fmla="*/ 1168400 h 2108200"/>
              <a:gd name="connsiteX8" fmla="*/ 139700 w 263466"/>
              <a:gd name="connsiteY8" fmla="*/ 1270000 h 2108200"/>
              <a:gd name="connsiteX9" fmla="*/ 101600 w 263466"/>
              <a:gd name="connsiteY9" fmla="*/ 1282700 h 2108200"/>
              <a:gd name="connsiteX10" fmla="*/ 114300 w 263466"/>
              <a:gd name="connsiteY10" fmla="*/ 1358900 h 2108200"/>
              <a:gd name="connsiteX11" fmla="*/ 101600 w 263466"/>
              <a:gd name="connsiteY11" fmla="*/ 1460500 h 2108200"/>
              <a:gd name="connsiteX12" fmla="*/ 63500 w 263466"/>
              <a:gd name="connsiteY12" fmla="*/ 1485900 h 2108200"/>
              <a:gd name="connsiteX13" fmla="*/ 50800 w 263466"/>
              <a:gd name="connsiteY13" fmla="*/ 1524000 h 2108200"/>
              <a:gd name="connsiteX14" fmla="*/ 38100 w 263466"/>
              <a:gd name="connsiteY14" fmla="*/ 1587500 h 2108200"/>
              <a:gd name="connsiteX15" fmla="*/ 12700 w 263466"/>
              <a:gd name="connsiteY15" fmla="*/ 1625600 h 2108200"/>
              <a:gd name="connsiteX16" fmla="*/ 0 w 263466"/>
              <a:gd name="connsiteY16" fmla="*/ 1714500 h 2108200"/>
              <a:gd name="connsiteX17" fmla="*/ 12700 w 263466"/>
              <a:gd name="connsiteY17" fmla="*/ 2108200 h 2108200"/>
              <a:gd name="connsiteX0" fmla="*/ 190500 w 263466"/>
              <a:gd name="connsiteY0" fmla="*/ 0 h 2108200"/>
              <a:gd name="connsiteX1" fmla="*/ 254000 w 263466"/>
              <a:gd name="connsiteY1" fmla="*/ 419100 h 2108200"/>
              <a:gd name="connsiteX2" fmla="*/ 254000 w 263466"/>
              <a:gd name="connsiteY2" fmla="*/ 622300 h 2108200"/>
              <a:gd name="connsiteX3" fmla="*/ 254000 w 263466"/>
              <a:gd name="connsiteY3" fmla="*/ 863600 h 2108200"/>
              <a:gd name="connsiteX4" fmla="*/ 241300 w 263466"/>
              <a:gd name="connsiteY4" fmla="*/ 939800 h 2108200"/>
              <a:gd name="connsiteX5" fmla="*/ 228600 w 263466"/>
              <a:gd name="connsiteY5" fmla="*/ 1041400 h 2108200"/>
              <a:gd name="connsiteX6" fmla="*/ 190500 w 263466"/>
              <a:gd name="connsiteY6" fmla="*/ 1066800 h 2108200"/>
              <a:gd name="connsiteX7" fmla="*/ 152400 w 263466"/>
              <a:gd name="connsiteY7" fmla="*/ 1168400 h 2108200"/>
              <a:gd name="connsiteX8" fmla="*/ 139700 w 263466"/>
              <a:gd name="connsiteY8" fmla="*/ 1270000 h 2108200"/>
              <a:gd name="connsiteX9" fmla="*/ 114300 w 263466"/>
              <a:gd name="connsiteY9" fmla="*/ 1358900 h 2108200"/>
              <a:gd name="connsiteX10" fmla="*/ 101600 w 263466"/>
              <a:gd name="connsiteY10" fmla="*/ 1460500 h 2108200"/>
              <a:gd name="connsiteX11" fmla="*/ 63500 w 263466"/>
              <a:gd name="connsiteY11" fmla="*/ 1485900 h 2108200"/>
              <a:gd name="connsiteX12" fmla="*/ 50800 w 263466"/>
              <a:gd name="connsiteY12" fmla="*/ 1524000 h 2108200"/>
              <a:gd name="connsiteX13" fmla="*/ 38100 w 263466"/>
              <a:gd name="connsiteY13" fmla="*/ 1587500 h 2108200"/>
              <a:gd name="connsiteX14" fmla="*/ 12700 w 263466"/>
              <a:gd name="connsiteY14" fmla="*/ 1625600 h 2108200"/>
              <a:gd name="connsiteX15" fmla="*/ 0 w 263466"/>
              <a:gd name="connsiteY15" fmla="*/ 1714500 h 2108200"/>
              <a:gd name="connsiteX16" fmla="*/ 12700 w 263466"/>
              <a:gd name="connsiteY16" fmla="*/ 2108200 h 2108200"/>
              <a:gd name="connsiteX0" fmla="*/ 342900 w 342900"/>
              <a:gd name="connsiteY0" fmla="*/ 0 h 2717800"/>
              <a:gd name="connsiteX1" fmla="*/ 254000 w 342900"/>
              <a:gd name="connsiteY1" fmla="*/ 1028700 h 2717800"/>
              <a:gd name="connsiteX2" fmla="*/ 254000 w 342900"/>
              <a:gd name="connsiteY2" fmla="*/ 1231900 h 2717800"/>
              <a:gd name="connsiteX3" fmla="*/ 254000 w 342900"/>
              <a:gd name="connsiteY3" fmla="*/ 1473200 h 2717800"/>
              <a:gd name="connsiteX4" fmla="*/ 241300 w 342900"/>
              <a:gd name="connsiteY4" fmla="*/ 1549400 h 2717800"/>
              <a:gd name="connsiteX5" fmla="*/ 228600 w 342900"/>
              <a:gd name="connsiteY5" fmla="*/ 1651000 h 2717800"/>
              <a:gd name="connsiteX6" fmla="*/ 190500 w 342900"/>
              <a:gd name="connsiteY6" fmla="*/ 1676400 h 2717800"/>
              <a:gd name="connsiteX7" fmla="*/ 152400 w 342900"/>
              <a:gd name="connsiteY7" fmla="*/ 1778000 h 2717800"/>
              <a:gd name="connsiteX8" fmla="*/ 139700 w 342900"/>
              <a:gd name="connsiteY8" fmla="*/ 1879600 h 2717800"/>
              <a:gd name="connsiteX9" fmla="*/ 114300 w 342900"/>
              <a:gd name="connsiteY9" fmla="*/ 1968500 h 2717800"/>
              <a:gd name="connsiteX10" fmla="*/ 101600 w 342900"/>
              <a:gd name="connsiteY10" fmla="*/ 2070100 h 2717800"/>
              <a:gd name="connsiteX11" fmla="*/ 63500 w 342900"/>
              <a:gd name="connsiteY11" fmla="*/ 2095500 h 2717800"/>
              <a:gd name="connsiteX12" fmla="*/ 50800 w 342900"/>
              <a:gd name="connsiteY12" fmla="*/ 2133600 h 2717800"/>
              <a:gd name="connsiteX13" fmla="*/ 38100 w 342900"/>
              <a:gd name="connsiteY13" fmla="*/ 2197100 h 2717800"/>
              <a:gd name="connsiteX14" fmla="*/ 12700 w 342900"/>
              <a:gd name="connsiteY14" fmla="*/ 2235200 h 2717800"/>
              <a:gd name="connsiteX15" fmla="*/ 0 w 342900"/>
              <a:gd name="connsiteY15" fmla="*/ 2324100 h 2717800"/>
              <a:gd name="connsiteX16" fmla="*/ 12700 w 342900"/>
              <a:gd name="connsiteY16" fmla="*/ 2717800 h 2717800"/>
              <a:gd name="connsiteX0" fmla="*/ 342900 w 342900"/>
              <a:gd name="connsiteY0" fmla="*/ 0 h 2717800"/>
              <a:gd name="connsiteX1" fmla="*/ 101600 w 342900"/>
              <a:gd name="connsiteY1" fmla="*/ 190500 h 2717800"/>
              <a:gd name="connsiteX2" fmla="*/ 254000 w 342900"/>
              <a:gd name="connsiteY2" fmla="*/ 1231900 h 2717800"/>
              <a:gd name="connsiteX3" fmla="*/ 254000 w 342900"/>
              <a:gd name="connsiteY3" fmla="*/ 1473200 h 2717800"/>
              <a:gd name="connsiteX4" fmla="*/ 241300 w 342900"/>
              <a:gd name="connsiteY4" fmla="*/ 1549400 h 2717800"/>
              <a:gd name="connsiteX5" fmla="*/ 228600 w 342900"/>
              <a:gd name="connsiteY5" fmla="*/ 1651000 h 2717800"/>
              <a:gd name="connsiteX6" fmla="*/ 190500 w 342900"/>
              <a:gd name="connsiteY6" fmla="*/ 1676400 h 2717800"/>
              <a:gd name="connsiteX7" fmla="*/ 152400 w 342900"/>
              <a:gd name="connsiteY7" fmla="*/ 1778000 h 2717800"/>
              <a:gd name="connsiteX8" fmla="*/ 139700 w 342900"/>
              <a:gd name="connsiteY8" fmla="*/ 1879600 h 2717800"/>
              <a:gd name="connsiteX9" fmla="*/ 114300 w 342900"/>
              <a:gd name="connsiteY9" fmla="*/ 1968500 h 2717800"/>
              <a:gd name="connsiteX10" fmla="*/ 101600 w 342900"/>
              <a:gd name="connsiteY10" fmla="*/ 2070100 h 2717800"/>
              <a:gd name="connsiteX11" fmla="*/ 63500 w 342900"/>
              <a:gd name="connsiteY11" fmla="*/ 2095500 h 2717800"/>
              <a:gd name="connsiteX12" fmla="*/ 50800 w 342900"/>
              <a:gd name="connsiteY12" fmla="*/ 2133600 h 2717800"/>
              <a:gd name="connsiteX13" fmla="*/ 38100 w 342900"/>
              <a:gd name="connsiteY13" fmla="*/ 2197100 h 2717800"/>
              <a:gd name="connsiteX14" fmla="*/ 12700 w 342900"/>
              <a:gd name="connsiteY14" fmla="*/ 2235200 h 2717800"/>
              <a:gd name="connsiteX15" fmla="*/ 0 w 342900"/>
              <a:gd name="connsiteY15" fmla="*/ 2324100 h 2717800"/>
              <a:gd name="connsiteX16" fmla="*/ 12700 w 342900"/>
              <a:gd name="connsiteY16" fmla="*/ 2717800 h 2717800"/>
              <a:gd name="connsiteX0" fmla="*/ 342900 w 342900"/>
              <a:gd name="connsiteY0" fmla="*/ 0 h 2717800"/>
              <a:gd name="connsiteX1" fmla="*/ 101600 w 342900"/>
              <a:gd name="connsiteY1" fmla="*/ 190500 h 2717800"/>
              <a:gd name="connsiteX2" fmla="*/ 254000 w 342900"/>
              <a:gd name="connsiteY2" fmla="*/ 698500 h 2717800"/>
              <a:gd name="connsiteX3" fmla="*/ 254000 w 342900"/>
              <a:gd name="connsiteY3" fmla="*/ 1473200 h 2717800"/>
              <a:gd name="connsiteX4" fmla="*/ 241300 w 342900"/>
              <a:gd name="connsiteY4" fmla="*/ 1549400 h 2717800"/>
              <a:gd name="connsiteX5" fmla="*/ 228600 w 342900"/>
              <a:gd name="connsiteY5" fmla="*/ 1651000 h 2717800"/>
              <a:gd name="connsiteX6" fmla="*/ 190500 w 342900"/>
              <a:gd name="connsiteY6" fmla="*/ 1676400 h 2717800"/>
              <a:gd name="connsiteX7" fmla="*/ 152400 w 342900"/>
              <a:gd name="connsiteY7" fmla="*/ 1778000 h 2717800"/>
              <a:gd name="connsiteX8" fmla="*/ 139700 w 342900"/>
              <a:gd name="connsiteY8" fmla="*/ 1879600 h 2717800"/>
              <a:gd name="connsiteX9" fmla="*/ 114300 w 342900"/>
              <a:gd name="connsiteY9" fmla="*/ 1968500 h 2717800"/>
              <a:gd name="connsiteX10" fmla="*/ 101600 w 342900"/>
              <a:gd name="connsiteY10" fmla="*/ 2070100 h 2717800"/>
              <a:gd name="connsiteX11" fmla="*/ 63500 w 342900"/>
              <a:gd name="connsiteY11" fmla="*/ 2095500 h 2717800"/>
              <a:gd name="connsiteX12" fmla="*/ 50800 w 342900"/>
              <a:gd name="connsiteY12" fmla="*/ 2133600 h 2717800"/>
              <a:gd name="connsiteX13" fmla="*/ 38100 w 342900"/>
              <a:gd name="connsiteY13" fmla="*/ 2197100 h 2717800"/>
              <a:gd name="connsiteX14" fmla="*/ 12700 w 342900"/>
              <a:gd name="connsiteY14" fmla="*/ 2235200 h 2717800"/>
              <a:gd name="connsiteX15" fmla="*/ 0 w 342900"/>
              <a:gd name="connsiteY15" fmla="*/ 2324100 h 2717800"/>
              <a:gd name="connsiteX16" fmla="*/ 12700 w 342900"/>
              <a:gd name="connsiteY16" fmla="*/ 2717800 h 2717800"/>
              <a:gd name="connsiteX0" fmla="*/ 342900 w 342900"/>
              <a:gd name="connsiteY0" fmla="*/ 0 h 2717800"/>
              <a:gd name="connsiteX1" fmla="*/ 101600 w 342900"/>
              <a:gd name="connsiteY1" fmla="*/ 190500 h 2717800"/>
              <a:gd name="connsiteX2" fmla="*/ 254000 w 342900"/>
              <a:gd name="connsiteY2" fmla="*/ 698500 h 2717800"/>
              <a:gd name="connsiteX3" fmla="*/ 254000 w 342900"/>
              <a:gd name="connsiteY3" fmla="*/ 1092200 h 2717800"/>
              <a:gd name="connsiteX4" fmla="*/ 241300 w 342900"/>
              <a:gd name="connsiteY4" fmla="*/ 1549400 h 2717800"/>
              <a:gd name="connsiteX5" fmla="*/ 228600 w 342900"/>
              <a:gd name="connsiteY5" fmla="*/ 1651000 h 2717800"/>
              <a:gd name="connsiteX6" fmla="*/ 190500 w 342900"/>
              <a:gd name="connsiteY6" fmla="*/ 1676400 h 2717800"/>
              <a:gd name="connsiteX7" fmla="*/ 152400 w 342900"/>
              <a:gd name="connsiteY7" fmla="*/ 1778000 h 2717800"/>
              <a:gd name="connsiteX8" fmla="*/ 139700 w 342900"/>
              <a:gd name="connsiteY8" fmla="*/ 1879600 h 2717800"/>
              <a:gd name="connsiteX9" fmla="*/ 114300 w 342900"/>
              <a:gd name="connsiteY9" fmla="*/ 1968500 h 2717800"/>
              <a:gd name="connsiteX10" fmla="*/ 101600 w 342900"/>
              <a:gd name="connsiteY10" fmla="*/ 2070100 h 2717800"/>
              <a:gd name="connsiteX11" fmla="*/ 63500 w 342900"/>
              <a:gd name="connsiteY11" fmla="*/ 2095500 h 2717800"/>
              <a:gd name="connsiteX12" fmla="*/ 50800 w 342900"/>
              <a:gd name="connsiteY12" fmla="*/ 2133600 h 2717800"/>
              <a:gd name="connsiteX13" fmla="*/ 38100 w 342900"/>
              <a:gd name="connsiteY13" fmla="*/ 2197100 h 2717800"/>
              <a:gd name="connsiteX14" fmla="*/ 12700 w 342900"/>
              <a:gd name="connsiteY14" fmla="*/ 2235200 h 2717800"/>
              <a:gd name="connsiteX15" fmla="*/ 0 w 342900"/>
              <a:gd name="connsiteY15" fmla="*/ 2324100 h 2717800"/>
              <a:gd name="connsiteX16" fmla="*/ 12700 w 342900"/>
              <a:gd name="connsiteY16" fmla="*/ 2717800 h 2717800"/>
              <a:gd name="connsiteX0" fmla="*/ 342900 w 342900"/>
              <a:gd name="connsiteY0" fmla="*/ 0 h 2717800"/>
              <a:gd name="connsiteX1" fmla="*/ 101600 w 342900"/>
              <a:gd name="connsiteY1" fmla="*/ 190500 h 2717800"/>
              <a:gd name="connsiteX2" fmla="*/ 254000 w 342900"/>
              <a:gd name="connsiteY2" fmla="*/ 698500 h 2717800"/>
              <a:gd name="connsiteX3" fmla="*/ 254000 w 342900"/>
              <a:gd name="connsiteY3" fmla="*/ 1092200 h 2717800"/>
              <a:gd name="connsiteX4" fmla="*/ 241300 w 342900"/>
              <a:gd name="connsiteY4" fmla="*/ 1549400 h 2717800"/>
              <a:gd name="connsiteX5" fmla="*/ 228600 w 342900"/>
              <a:gd name="connsiteY5" fmla="*/ 1651000 h 2717800"/>
              <a:gd name="connsiteX6" fmla="*/ 190500 w 342900"/>
              <a:gd name="connsiteY6" fmla="*/ 1676400 h 2717800"/>
              <a:gd name="connsiteX7" fmla="*/ 152400 w 342900"/>
              <a:gd name="connsiteY7" fmla="*/ 1778000 h 2717800"/>
              <a:gd name="connsiteX8" fmla="*/ 139700 w 342900"/>
              <a:gd name="connsiteY8" fmla="*/ 1879600 h 2717800"/>
              <a:gd name="connsiteX9" fmla="*/ 114300 w 342900"/>
              <a:gd name="connsiteY9" fmla="*/ 1968500 h 2717800"/>
              <a:gd name="connsiteX10" fmla="*/ 101600 w 342900"/>
              <a:gd name="connsiteY10" fmla="*/ 2070100 h 2717800"/>
              <a:gd name="connsiteX11" fmla="*/ 63500 w 342900"/>
              <a:gd name="connsiteY11" fmla="*/ 2095500 h 2717800"/>
              <a:gd name="connsiteX12" fmla="*/ 50800 w 342900"/>
              <a:gd name="connsiteY12" fmla="*/ 2133600 h 2717800"/>
              <a:gd name="connsiteX13" fmla="*/ 38100 w 342900"/>
              <a:gd name="connsiteY13" fmla="*/ 2197100 h 2717800"/>
              <a:gd name="connsiteX14" fmla="*/ 12700 w 342900"/>
              <a:gd name="connsiteY14" fmla="*/ 2235200 h 2717800"/>
              <a:gd name="connsiteX15" fmla="*/ 0 w 342900"/>
              <a:gd name="connsiteY15" fmla="*/ 2324100 h 2717800"/>
              <a:gd name="connsiteX16" fmla="*/ 12700 w 342900"/>
              <a:gd name="connsiteY16" fmla="*/ 2717800 h 2717800"/>
              <a:gd name="connsiteX0" fmla="*/ 342900 w 381000"/>
              <a:gd name="connsiteY0" fmla="*/ 0 h 2717800"/>
              <a:gd name="connsiteX1" fmla="*/ 101600 w 381000"/>
              <a:gd name="connsiteY1" fmla="*/ 190500 h 2717800"/>
              <a:gd name="connsiteX2" fmla="*/ 254000 w 381000"/>
              <a:gd name="connsiteY2" fmla="*/ 698500 h 2717800"/>
              <a:gd name="connsiteX3" fmla="*/ 330200 w 381000"/>
              <a:gd name="connsiteY3" fmla="*/ 1168400 h 2717800"/>
              <a:gd name="connsiteX4" fmla="*/ 241300 w 381000"/>
              <a:gd name="connsiteY4" fmla="*/ 1549400 h 2717800"/>
              <a:gd name="connsiteX5" fmla="*/ 228600 w 381000"/>
              <a:gd name="connsiteY5" fmla="*/ 1651000 h 2717800"/>
              <a:gd name="connsiteX6" fmla="*/ 190500 w 381000"/>
              <a:gd name="connsiteY6" fmla="*/ 1676400 h 2717800"/>
              <a:gd name="connsiteX7" fmla="*/ 152400 w 381000"/>
              <a:gd name="connsiteY7" fmla="*/ 1778000 h 2717800"/>
              <a:gd name="connsiteX8" fmla="*/ 139700 w 381000"/>
              <a:gd name="connsiteY8" fmla="*/ 1879600 h 2717800"/>
              <a:gd name="connsiteX9" fmla="*/ 114300 w 381000"/>
              <a:gd name="connsiteY9" fmla="*/ 1968500 h 2717800"/>
              <a:gd name="connsiteX10" fmla="*/ 101600 w 381000"/>
              <a:gd name="connsiteY10" fmla="*/ 2070100 h 2717800"/>
              <a:gd name="connsiteX11" fmla="*/ 63500 w 381000"/>
              <a:gd name="connsiteY11" fmla="*/ 2095500 h 2717800"/>
              <a:gd name="connsiteX12" fmla="*/ 50800 w 381000"/>
              <a:gd name="connsiteY12" fmla="*/ 2133600 h 2717800"/>
              <a:gd name="connsiteX13" fmla="*/ 38100 w 381000"/>
              <a:gd name="connsiteY13" fmla="*/ 2197100 h 2717800"/>
              <a:gd name="connsiteX14" fmla="*/ 12700 w 381000"/>
              <a:gd name="connsiteY14" fmla="*/ 2235200 h 2717800"/>
              <a:gd name="connsiteX15" fmla="*/ 0 w 381000"/>
              <a:gd name="connsiteY15" fmla="*/ 2324100 h 2717800"/>
              <a:gd name="connsiteX16" fmla="*/ 12700 w 381000"/>
              <a:gd name="connsiteY16" fmla="*/ 2717800 h 2717800"/>
              <a:gd name="connsiteX0" fmla="*/ 342900 w 381000"/>
              <a:gd name="connsiteY0" fmla="*/ 0 h 2717800"/>
              <a:gd name="connsiteX1" fmla="*/ 101600 w 381000"/>
              <a:gd name="connsiteY1" fmla="*/ 190500 h 2717800"/>
              <a:gd name="connsiteX2" fmla="*/ 254000 w 381000"/>
              <a:gd name="connsiteY2" fmla="*/ 698500 h 2717800"/>
              <a:gd name="connsiteX3" fmla="*/ 330200 w 381000"/>
              <a:gd name="connsiteY3" fmla="*/ 1168400 h 2717800"/>
              <a:gd name="connsiteX4" fmla="*/ 241300 w 381000"/>
              <a:gd name="connsiteY4" fmla="*/ 1397000 h 2717800"/>
              <a:gd name="connsiteX5" fmla="*/ 228600 w 381000"/>
              <a:gd name="connsiteY5" fmla="*/ 1651000 h 2717800"/>
              <a:gd name="connsiteX6" fmla="*/ 190500 w 381000"/>
              <a:gd name="connsiteY6" fmla="*/ 1676400 h 2717800"/>
              <a:gd name="connsiteX7" fmla="*/ 152400 w 381000"/>
              <a:gd name="connsiteY7" fmla="*/ 1778000 h 2717800"/>
              <a:gd name="connsiteX8" fmla="*/ 139700 w 381000"/>
              <a:gd name="connsiteY8" fmla="*/ 1879600 h 2717800"/>
              <a:gd name="connsiteX9" fmla="*/ 114300 w 381000"/>
              <a:gd name="connsiteY9" fmla="*/ 1968500 h 2717800"/>
              <a:gd name="connsiteX10" fmla="*/ 101600 w 381000"/>
              <a:gd name="connsiteY10" fmla="*/ 2070100 h 2717800"/>
              <a:gd name="connsiteX11" fmla="*/ 63500 w 381000"/>
              <a:gd name="connsiteY11" fmla="*/ 2095500 h 2717800"/>
              <a:gd name="connsiteX12" fmla="*/ 50800 w 381000"/>
              <a:gd name="connsiteY12" fmla="*/ 2133600 h 2717800"/>
              <a:gd name="connsiteX13" fmla="*/ 38100 w 381000"/>
              <a:gd name="connsiteY13" fmla="*/ 2197100 h 2717800"/>
              <a:gd name="connsiteX14" fmla="*/ 12700 w 381000"/>
              <a:gd name="connsiteY14" fmla="*/ 2235200 h 2717800"/>
              <a:gd name="connsiteX15" fmla="*/ 0 w 381000"/>
              <a:gd name="connsiteY15" fmla="*/ 2324100 h 2717800"/>
              <a:gd name="connsiteX16" fmla="*/ 12700 w 381000"/>
              <a:gd name="connsiteY16" fmla="*/ 2717800 h 2717800"/>
              <a:gd name="connsiteX0" fmla="*/ 342900 w 381000"/>
              <a:gd name="connsiteY0" fmla="*/ 0 h 2717800"/>
              <a:gd name="connsiteX1" fmla="*/ 101600 w 381000"/>
              <a:gd name="connsiteY1" fmla="*/ 190500 h 2717800"/>
              <a:gd name="connsiteX2" fmla="*/ 254000 w 381000"/>
              <a:gd name="connsiteY2" fmla="*/ 698500 h 2717800"/>
              <a:gd name="connsiteX3" fmla="*/ 330200 w 381000"/>
              <a:gd name="connsiteY3" fmla="*/ 1168400 h 2717800"/>
              <a:gd name="connsiteX4" fmla="*/ 241300 w 381000"/>
              <a:gd name="connsiteY4" fmla="*/ 1397000 h 2717800"/>
              <a:gd name="connsiteX5" fmla="*/ 228600 w 381000"/>
              <a:gd name="connsiteY5" fmla="*/ 1651000 h 2717800"/>
              <a:gd name="connsiteX6" fmla="*/ 190500 w 381000"/>
              <a:gd name="connsiteY6" fmla="*/ 1676400 h 2717800"/>
              <a:gd name="connsiteX7" fmla="*/ 152400 w 381000"/>
              <a:gd name="connsiteY7" fmla="*/ 1778000 h 2717800"/>
              <a:gd name="connsiteX8" fmla="*/ 139700 w 381000"/>
              <a:gd name="connsiteY8" fmla="*/ 1879600 h 2717800"/>
              <a:gd name="connsiteX9" fmla="*/ 114300 w 381000"/>
              <a:gd name="connsiteY9" fmla="*/ 1968500 h 2717800"/>
              <a:gd name="connsiteX10" fmla="*/ 101600 w 381000"/>
              <a:gd name="connsiteY10" fmla="*/ 2070100 h 2717800"/>
              <a:gd name="connsiteX11" fmla="*/ 63500 w 381000"/>
              <a:gd name="connsiteY11" fmla="*/ 2095500 h 2717800"/>
              <a:gd name="connsiteX12" fmla="*/ 50800 w 381000"/>
              <a:gd name="connsiteY12" fmla="*/ 2133600 h 2717800"/>
              <a:gd name="connsiteX13" fmla="*/ 38100 w 381000"/>
              <a:gd name="connsiteY13" fmla="*/ 2197100 h 2717800"/>
              <a:gd name="connsiteX14" fmla="*/ 12700 w 381000"/>
              <a:gd name="connsiteY14" fmla="*/ 2235200 h 2717800"/>
              <a:gd name="connsiteX15" fmla="*/ 0 w 381000"/>
              <a:gd name="connsiteY15" fmla="*/ 2324100 h 2717800"/>
              <a:gd name="connsiteX16" fmla="*/ 12700 w 381000"/>
              <a:gd name="connsiteY16" fmla="*/ 2717800 h 2717800"/>
              <a:gd name="connsiteX0" fmla="*/ 342900 w 381000"/>
              <a:gd name="connsiteY0" fmla="*/ 0 h 2717800"/>
              <a:gd name="connsiteX1" fmla="*/ 101600 w 381000"/>
              <a:gd name="connsiteY1" fmla="*/ 190500 h 2717800"/>
              <a:gd name="connsiteX2" fmla="*/ 254000 w 381000"/>
              <a:gd name="connsiteY2" fmla="*/ 698500 h 2717800"/>
              <a:gd name="connsiteX3" fmla="*/ 330200 w 381000"/>
              <a:gd name="connsiteY3" fmla="*/ 1168400 h 2717800"/>
              <a:gd name="connsiteX4" fmla="*/ 241300 w 381000"/>
              <a:gd name="connsiteY4" fmla="*/ 1397000 h 2717800"/>
              <a:gd name="connsiteX5" fmla="*/ 228600 w 381000"/>
              <a:gd name="connsiteY5" fmla="*/ 1651000 h 2717800"/>
              <a:gd name="connsiteX6" fmla="*/ 190500 w 381000"/>
              <a:gd name="connsiteY6" fmla="*/ 1676400 h 2717800"/>
              <a:gd name="connsiteX7" fmla="*/ 152400 w 381000"/>
              <a:gd name="connsiteY7" fmla="*/ 1778000 h 2717800"/>
              <a:gd name="connsiteX8" fmla="*/ 139700 w 381000"/>
              <a:gd name="connsiteY8" fmla="*/ 1879600 h 2717800"/>
              <a:gd name="connsiteX9" fmla="*/ 114300 w 381000"/>
              <a:gd name="connsiteY9" fmla="*/ 1968500 h 2717800"/>
              <a:gd name="connsiteX10" fmla="*/ 101600 w 381000"/>
              <a:gd name="connsiteY10" fmla="*/ 2070100 h 2717800"/>
              <a:gd name="connsiteX11" fmla="*/ 63500 w 381000"/>
              <a:gd name="connsiteY11" fmla="*/ 2095500 h 2717800"/>
              <a:gd name="connsiteX12" fmla="*/ 50800 w 381000"/>
              <a:gd name="connsiteY12" fmla="*/ 2133600 h 2717800"/>
              <a:gd name="connsiteX13" fmla="*/ 38100 w 381000"/>
              <a:gd name="connsiteY13" fmla="*/ 2197100 h 2717800"/>
              <a:gd name="connsiteX14" fmla="*/ 12700 w 381000"/>
              <a:gd name="connsiteY14" fmla="*/ 2235200 h 2717800"/>
              <a:gd name="connsiteX15" fmla="*/ 0 w 381000"/>
              <a:gd name="connsiteY15" fmla="*/ 2324100 h 2717800"/>
              <a:gd name="connsiteX16" fmla="*/ 12700 w 381000"/>
              <a:gd name="connsiteY16" fmla="*/ 2717800 h 2717800"/>
              <a:gd name="connsiteX0" fmla="*/ 342900 w 381000"/>
              <a:gd name="connsiteY0" fmla="*/ 0 h 2717800"/>
              <a:gd name="connsiteX1" fmla="*/ 101600 w 381000"/>
              <a:gd name="connsiteY1" fmla="*/ 190500 h 2717800"/>
              <a:gd name="connsiteX2" fmla="*/ 254000 w 381000"/>
              <a:gd name="connsiteY2" fmla="*/ 698500 h 2717800"/>
              <a:gd name="connsiteX3" fmla="*/ 330200 w 381000"/>
              <a:gd name="connsiteY3" fmla="*/ 1168400 h 2717800"/>
              <a:gd name="connsiteX4" fmla="*/ 241300 w 381000"/>
              <a:gd name="connsiteY4" fmla="*/ 1397000 h 2717800"/>
              <a:gd name="connsiteX5" fmla="*/ 228600 w 381000"/>
              <a:gd name="connsiteY5" fmla="*/ 1651000 h 2717800"/>
              <a:gd name="connsiteX6" fmla="*/ 190500 w 381000"/>
              <a:gd name="connsiteY6" fmla="*/ 1676400 h 2717800"/>
              <a:gd name="connsiteX7" fmla="*/ 152400 w 381000"/>
              <a:gd name="connsiteY7" fmla="*/ 1778000 h 2717800"/>
              <a:gd name="connsiteX8" fmla="*/ 139700 w 381000"/>
              <a:gd name="connsiteY8" fmla="*/ 1879600 h 2717800"/>
              <a:gd name="connsiteX9" fmla="*/ 114300 w 381000"/>
              <a:gd name="connsiteY9" fmla="*/ 1968500 h 2717800"/>
              <a:gd name="connsiteX10" fmla="*/ 101600 w 381000"/>
              <a:gd name="connsiteY10" fmla="*/ 2070100 h 2717800"/>
              <a:gd name="connsiteX11" fmla="*/ 63500 w 381000"/>
              <a:gd name="connsiteY11" fmla="*/ 2095500 h 2717800"/>
              <a:gd name="connsiteX12" fmla="*/ 50800 w 381000"/>
              <a:gd name="connsiteY12" fmla="*/ 2133600 h 2717800"/>
              <a:gd name="connsiteX13" fmla="*/ 38100 w 381000"/>
              <a:gd name="connsiteY13" fmla="*/ 2197100 h 2717800"/>
              <a:gd name="connsiteX14" fmla="*/ 12700 w 381000"/>
              <a:gd name="connsiteY14" fmla="*/ 2235200 h 2717800"/>
              <a:gd name="connsiteX15" fmla="*/ 0 w 381000"/>
              <a:gd name="connsiteY15" fmla="*/ 2324100 h 2717800"/>
              <a:gd name="connsiteX16" fmla="*/ 12700 w 381000"/>
              <a:gd name="connsiteY16" fmla="*/ 2717800 h 2717800"/>
              <a:gd name="connsiteX0" fmla="*/ 342900 w 381000"/>
              <a:gd name="connsiteY0" fmla="*/ 39099 h 2756899"/>
              <a:gd name="connsiteX1" fmla="*/ 101600 w 381000"/>
              <a:gd name="connsiteY1" fmla="*/ 229599 h 2756899"/>
              <a:gd name="connsiteX2" fmla="*/ 254000 w 381000"/>
              <a:gd name="connsiteY2" fmla="*/ 737599 h 2756899"/>
              <a:gd name="connsiteX3" fmla="*/ 330200 w 381000"/>
              <a:gd name="connsiteY3" fmla="*/ 1207499 h 2756899"/>
              <a:gd name="connsiteX4" fmla="*/ 241300 w 381000"/>
              <a:gd name="connsiteY4" fmla="*/ 1436099 h 2756899"/>
              <a:gd name="connsiteX5" fmla="*/ 228600 w 381000"/>
              <a:gd name="connsiteY5" fmla="*/ 1690099 h 2756899"/>
              <a:gd name="connsiteX6" fmla="*/ 190500 w 381000"/>
              <a:gd name="connsiteY6" fmla="*/ 1715499 h 2756899"/>
              <a:gd name="connsiteX7" fmla="*/ 152400 w 381000"/>
              <a:gd name="connsiteY7" fmla="*/ 1817099 h 2756899"/>
              <a:gd name="connsiteX8" fmla="*/ 139700 w 381000"/>
              <a:gd name="connsiteY8" fmla="*/ 1918699 h 2756899"/>
              <a:gd name="connsiteX9" fmla="*/ 114300 w 381000"/>
              <a:gd name="connsiteY9" fmla="*/ 2007599 h 2756899"/>
              <a:gd name="connsiteX10" fmla="*/ 101600 w 381000"/>
              <a:gd name="connsiteY10" fmla="*/ 2109199 h 2756899"/>
              <a:gd name="connsiteX11" fmla="*/ 63500 w 381000"/>
              <a:gd name="connsiteY11" fmla="*/ 2134599 h 2756899"/>
              <a:gd name="connsiteX12" fmla="*/ 50800 w 381000"/>
              <a:gd name="connsiteY12" fmla="*/ 2172699 h 2756899"/>
              <a:gd name="connsiteX13" fmla="*/ 38100 w 381000"/>
              <a:gd name="connsiteY13" fmla="*/ 2236199 h 2756899"/>
              <a:gd name="connsiteX14" fmla="*/ 12700 w 381000"/>
              <a:gd name="connsiteY14" fmla="*/ 2274299 h 2756899"/>
              <a:gd name="connsiteX15" fmla="*/ 0 w 381000"/>
              <a:gd name="connsiteY15" fmla="*/ 2363199 h 2756899"/>
              <a:gd name="connsiteX16" fmla="*/ 12700 w 381000"/>
              <a:gd name="connsiteY16" fmla="*/ 2756899 h 2756899"/>
              <a:gd name="connsiteX0" fmla="*/ 342900 w 762000"/>
              <a:gd name="connsiteY0" fmla="*/ 39099 h 2756899"/>
              <a:gd name="connsiteX1" fmla="*/ 101600 w 762000"/>
              <a:gd name="connsiteY1" fmla="*/ 229599 h 2756899"/>
              <a:gd name="connsiteX2" fmla="*/ 254000 w 762000"/>
              <a:gd name="connsiteY2" fmla="*/ 737599 h 2756899"/>
              <a:gd name="connsiteX3" fmla="*/ 330200 w 762000"/>
              <a:gd name="connsiteY3" fmla="*/ 1207499 h 2756899"/>
              <a:gd name="connsiteX4" fmla="*/ 241300 w 762000"/>
              <a:gd name="connsiteY4" fmla="*/ 1436099 h 2756899"/>
              <a:gd name="connsiteX5" fmla="*/ 228600 w 762000"/>
              <a:gd name="connsiteY5" fmla="*/ 1690099 h 2756899"/>
              <a:gd name="connsiteX6" fmla="*/ 190500 w 762000"/>
              <a:gd name="connsiteY6" fmla="*/ 1715499 h 2756899"/>
              <a:gd name="connsiteX7" fmla="*/ 152400 w 762000"/>
              <a:gd name="connsiteY7" fmla="*/ 1817099 h 2756899"/>
              <a:gd name="connsiteX8" fmla="*/ 139700 w 762000"/>
              <a:gd name="connsiteY8" fmla="*/ 1918699 h 2756899"/>
              <a:gd name="connsiteX9" fmla="*/ 114300 w 762000"/>
              <a:gd name="connsiteY9" fmla="*/ 2007599 h 2756899"/>
              <a:gd name="connsiteX10" fmla="*/ 101600 w 762000"/>
              <a:gd name="connsiteY10" fmla="*/ 2109199 h 2756899"/>
              <a:gd name="connsiteX11" fmla="*/ 63500 w 762000"/>
              <a:gd name="connsiteY11" fmla="*/ 2134599 h 2756899"/>
              <a:gd name="connsiteX12" fmla="*/ 50800 w 762000"/>
              <a:gd name="connsiteY12" fmla="*/ 2172699 h 2756899"/>
              <a:gd name="connsiteX13" fmla="*/ 38100 w 762000"/>
              <a:gd name="connsiteY13" fmla="*/ 2236199 h 2756899"/>
              <a:gd name="connsiteX14" fmla="*/ 12700 w 762000"/>
              <a:gd name="connsiteY14" fmla="*/ 2274299 h 2756899"/>
              <a:gd name="connsiteX15" fmla="*/ 0 w 762000"/>
              <a:gd name="connsiteY15" fmla="*/ 2363199 h 2756899"/>
              <a:gd name="connsiteX16" fmla="*/ 12700 w 762000"/>
              <a:gd name="connsiteY16" fmla="*/ 2756899 h 2756899"/>
              <a:gd name="connsiteX0" fmla="*/ 342900 w 381000"/>
              <a:gd name="connsiteY0" fmla="*/ 39099 h 2756899"/>
              <a:gd name="connsiteX1" fmla="*/ 101600 w 381000"/>
              <a:gd name="connsiteY1" fmla="*/ 229599 h 2756899"/>
              <a:gd name="connsiteX2" fmla="*/ 254000 w 381000"/>
              <a:gd name="connsiteY2" fmla="*/ 737599 h 2756899"/>
              <a:gd name="connsiteX3" fmla="*/ 330200 w 381000"/>
              <a:gd name="connsiteY3" fmla="*/ 1207499 h 2756899"/>
              <a:gd name="connsiteX4" fmla="*/ 241300 w 381000"/>
              <a:gd name="connsiteY4" fmla="*/ 1436099 h 2756899"/>
              <a:gd name="connsiteX5" fmla="*/ 228600 w 381000"/>
              <a:gd name="connsiteY5" fmla="*/ 1690099 h 2756899"/>
              <a:gd name="connsiteX6" fmla="*/ 190500 w 381000"/>
              <a:gd name="connsiteY6" fmla="*/ 1715499 h 2756899"/>
              <a:gd name="connsiteX7" fmla="*/ 152400 w 381000"/>
              <a:gd name="connsiteY7" fmla="*/ 1817099 h 2756899"/>
              <a:gd name="connsiteX8" fmla="*/ 139700 w 381000"/>
              <a:gd name="connsiteY8" fmla="*/ 1918699 h 2756899"/>
              <a:gd name="connsiteX9" fmla="*/ 114300 w 381000"/>
              <a:gd name="connsiteY9" fmla="*/ 2007599 h 2756899"/>
              <a:gd name="connsiteX10" fmla="*/ 101600 w 381000"/>
              <a:gd name="connsiteY10" fmla="*/ 2109199 h 2756899"/>
              <a:gd name="connsiteX11" fmla="*/ 63500 w 381000"/>
              <a:gd name="connsiteY11" fmla="*/ 2134599 h 2756899"/>
              <a:gd name="connsiteX12" fmla="*/ 50800 w 381000"/>
              <a:gd name="connsiteY12" fmla="*/ 2172699 h 2756899"/>
              <a:gd name="connsiteX13" fmla="*/ 38100 w 381000"/>
              <a:gd name="connsiteY13" fmla="*/ 2236199 h 2756899"/>
              <a:gd name="connsiteX14" fmla="*/ 12700 w 381000"/>
              <a:gd name="connsiteY14" fmla="*/ 2274299 h 2756899"/>
              <a:gd name="connsiteX15" fmla="*/ 0 w 381000"/>
              <a:gd name="connsiteY15" fmla="*/ 2363199 h 2756899"/>
              <a:gd name="connsiteX16" fmla="*/ 12700 w 381000"/>
              <a:gd name="connsiteY16" fmla="*/ 2756899 h 275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2756899">
                <a:moveTo>
                  <a:pt x="342900" y="39099"/>
                </a:moveTo>
                <a:cubicBezTo>
                  <a:pt x="338667" y="51799"/>
                  <a:pt x="144933" y="0"/>
                  <a:pt x="101600" y="229599"/>
                </a:cubicBezTo>
                <a:cubicBezTo>
                  <a:pt x="177800" y="500532"/>
                  <a:pt x="110067" y="492066"/>
                  <a:pt x="254000" y="737599"/>
                </a:cubicBezTo>
                <a:cubicBezTo>
                  <a:pt x="147350" y="905150"/>
                  <a:pt x="330200" y="1095871"/>
                  <a:pt x="330200" y="1207499"/>
                </a:cubicBezTo>
                <a:cubicBezTo>
                  <a:pt x="381000" y="1284049"/>
                  <a:pt x="244942" y="1410607"/>
                  <a:pt x="241300" y="1436099"/>
                </a:cubicBezTo>
                <a:cubicBezTo>
                  <a:pt x="236473" y="1469886"/>
                  <a:pt x="241276" y="1658410"/>
                  <a:pt x="228600" y="1690099"/>
                </a:cubicBezTo>
                <a:cubicBezTo>
                  <a:pt x="222931" y="1704271"/>
                  <a:pt x="203200" y="1707032"/>
                  <a:pt x="190500" y="1715499"/>
                </a:cubicBezTo>
                <a:cubicBezTo>
                  <a:pt x="156455" y="1766566"/>
                  <a:pt x="163385" y="1745694"/>
                  <a:pt x="152400" y="1817099"/>
                </a:cubicBezTo>
                <a:cubicBezTo>
                  <a:pt x="147210" y="1850832"/>
                  <a:pt x="153562" y="1887510"/>
                  <a:pt x="139700" y="1918699"/>
                </a:cubicBezTo>
                <a:cubicBezTo>
                  <a:pt x="133350" y="1950449"/>
                  <a:pt x="120650" y="1975849"/>
                  <a:pt x="114300" y="2007599"/>
                </a:cubicBezTo>
                <a:cubicBezTo>
                  <a:pt x="117390" y="2041589"/>
                  <a:pt x="114276" y="2077510"/>
                  <a:pt x="101600" y="2109199"/>
                </a:cubicBezTo>
                <a:cubicBezTo>
                  <a:pt x="95931" y="2123371"/>
                  <a:pt x="76200" y="2126132"/>
                  <a:pt x="63500" y="2134599"/>
                </a:cubicBezTo>
                <a:cubicBezTo>
                  <a:pt x="59267" y="2147299"/>
                  <a:pt x="54047" y="2159712"/>
                  <a:pt x="50800" y="2172699"/>
                </a:cubicBezTo>
                <a:cubicBezTo>
                  <a:pt x="45565" y="2193640"/>
                  <a:pt x="45679" y="2215988"/>
                  <a:pt x="38100" y="2236199"/>
                </a:cubicBezTo>
                <a:cubicBezTo>
                  <a:pt x="32741" y="2250491"/>
                  <a:pt x="21167" y="2261599"/>
                  <a:pt x="12700" y="2274299"/>
                </a:cubicBezTo>
                <a:cubicBezTo>
                  <a:pt x="8467" y="2303932"/>
                  <a:pt x="0" y="2333265"/>
                  <a:pt x="0" y="2363199"/>
                </a:cubicBezTo>
                <a:cubicBezTo>
                  <a:pt x="0" y="2494501"/>
                  <a:pt x="12700" y="2756899"/>
                  <a:pt x="12700" y="2756899"/>
                </a:cubicBezTo>
              </a:path>
            </a:pathLst>
          </a:custGeom>
          <a:noFill/>
          <a:ln w="508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four corners"/>
          <p:cNvPicPr>
            <a:picLocks noChangeAspect="1" noChangeArrowheads="1"/>
          </p:cNvPicPr>
          <p:nvPr/>
        </p:nvPicPr>
        <p:blipFill>
          <a:blip r:embed="rId3"/>
          <a:srcRect/>
          <a:stretch>
            <a:fillRect/>
          </a:stretch>
        </p:blipFill>
        <p:spPr bwMode="auto">
          <a:xfrm>
            <a:off x="1346200" y="0"/>
            <a:ext cx="6450013" cy="6858000"/>
          </a:xfrm>
          <a:prstGeom prst="rect">
            <a:avLst/>
          </a:prstGeom>
          <a:noFill/>
          <a:ln w="9525">
            <a:noFill/>
            <a:miter lim="800000"/>
            <a:headEnd/>
            <a:tailEnd/>
          </a:ln>
        </p:spPr>
      </p:pic>
      <p:sp>
        <p:nvSpPr>
          <p:cNvPr id="4099" name="8-Point Star 2"/>
          <p:cNvSpPr>
            <a:spLocks noChangeArrowheads="1"/>
          </p:cNvSpPr>
          <p:nvPr/>
        </p:nvSpPr>
        <p:spPr bwMode="auto">
          <a:xfrm>
            <a:off x="2413000" y="3124200"/>
            <a:ext cx="609600" cy="609600"/>
          </a:xfrm>
          <a:prstGeom prst="star8">
            <a:avLst>
              <a:gd name="adj" fmla="val 15278"/>
            </a:avLst>
          </a:prstGeom>
          <a:solidFill>
            <a:srgbClr val="FF0000"/>
          </a:solidFill>
          <a:ln w="25400" algn="ctr">
            <a:solidFill>
              <a:schemeClr val="tx1"/>
            </a:solidFill>
            <a:round/>
            <a:headEnd/>
            <a:tailEnd type="triangle" w="med" len="med"/>
          </a:ln>
        </p:spPr>
        <p:txBody>
          <a:bodyPr/>
          <a:lstStyle/>
          <a:p>
            <a:endParaRPr lang="en-US"/>
          </a:p>
        </p:txBody>
      </p:sp>
      <p:sp>
        <p:nvSpPr>
          <p:cNvPr id="16" name="TextBox 15"/>
          <p:cNvSpPr txBox="1"/>
          <p:nvPr/>
        </p:nvSpPr>
        <p:spPr>
          <a:xfrm>
            <a:off x="685800" y="2895600"/>
            <a:ext cx="19050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Grand Canyon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0" y="2705100"/>
            <a:ext cx="9144000" cy="1447800"/>
          </a:xfrm>
          <a:prstGeom prst="rect">
            <a:avLst/>
          </a:prstGeom>
          <a:noFill/>
          <a:ln w="38100">
            <a:noFill/>
            <a:miter lim="800000"/>
            <a:headEnd/>
            <a:tailEnd/>
          </a:ln>
        </p:spPr>
        <p:txBody>
          <a:bodyPr>
            <a:spAutoFit/>
          </a:bodyPr>
          <a:lstStyle/>
          <a:p>
            <a:pPr>
              <a:spcBef>
                <a:spcPct val="50000"/>
              </a:spcBef>
            </a:pPr>
            <a:r>
              <a:rPr lang="en-US" sz="4000"/>
              <a:t>Act 1</a:t>
            </a:r>
          </a:p>
          <a:p>
            <a:pPr>
              <a:spcBef>
                <a:spcPct val="50000"/>
              </a:spcBef>
            </a:pPr>
            <a:r>
              <a:rPr lang="en-US"/>
              <a:t>INITIAL OROGENY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shnu"/>
          <p:cNvPicPr>
            <a:picLocks noChangeAspect="1" noChangeArrowheads="1"/>
          </p:cNvPicPr>
          <p:nvPr/>
        </p:nvPicPr>
        <p:blipFill>
          <a:blip r:embed="rId3"/>
          <a:srcRect/>
          <a:stretch>
            <a:fillRect/>
          </a:stretch>
        </p:blipFill>
        <p:spPr bwMode="auto">
          <a:xfrm>
            <a:off x="2209800" y="0"/>
            <a:ext cx="4500563" cy="6858000"/>
          </a:xfrm>
          <a:prstGeom prst="rect">
            <a:avLst/>
          </a:prstGeom>
          <a:noFill/>
          <a:ln w="9525">
            <a:noFill/>
            <a:miter lim="800000"/>
            <a:headEnd/>
            <a:tailEnd/>
          </a:ln>
        </p:spPr>
      </p:pic>
      <p:sp>
        <p:nvSpPr>
          <p:cNvPr id="3" name="TextBox 2"/>
          <p:cNvSpPr txBox="1"/>
          <p:nvPr/>
        </p:nvSpPr>
        <p:spPr>
          <a:xfrm>
            <a:off x="2590800" y="914400"/>
            <a:ext cx="35814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Tonto Platform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rand Canyon 03ML"/>
          <p:cNvPicPr>
            <a:picLocks noChangeAspect="1" noChangeArrowheads="1"/>
          </p:cNvPicPr>
          <p:nvPr/>
        </p:nvPicPr>
        <p:blipFill>
          <a:blip r:embed="rId3"/>
          <a:srcRect/>
          <a:stretch>
            <a:fillRect/>
          </a:stretch>
        </p:blipFill>
        <p:spPr bwMode="auto">
          <a:xfrm>
            <a:off x="0" y="304800"/>
            <a:ext cx="9144000" cy="6205538"/>
          </a:xfrm>
          <a:prstGeom prst="rect">
            <a:avLst/>
          </a:prstGeom>
          <a:noFill/>
          <a:ln w="9525">
            <a:noFill/>
            <a:miter lim="800000"/>
            <a:headEnd/>
            <a:tailEnd/>
          </a:ln>
        </p:spPr>
      </p:pic>
      <p:sp>
        <p:nvSpPr>
          <p:cNvPr id="3" name="TextBox 2"/>
          <p:cNvSpPr txBox="1"/>
          <p:nvPr/>
        </p:nvSpPr>
        <p:spPr>
          <a:xfrm>
            <a:off x="2895600" y="1320800"/>
            <a:ext cx="49530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Vishnu Schist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ishnu_zoroaster"/>
          <p:cNvPicPr>
            <a:picLocks noChangeAspect="1" noChangeArrowheads="1"/>
          </p:cNvPicPr>
          <p:nvPr/>
        </p:nvPicPr>
        <p:blipFill>
          <a:blip r:embed="rId3"/>
          <a:srcRect/>
          <a:stretch>
            <a:fillRect/>
          </a:stretch>
        </p:blipFill>
        <p:spPr bwMode="auto">
          <a:xfrm>
            <a:off x="0" y="0"/>
            <a:ext cx="9144000" cy="6802438"/>
          </a:xfrm>
          <a:prstGeom prst="rect">
            <a:avLst/>
          </a:prstGeom>
          <a:noFill/>
          <a:ln w="9525">
            <a:noFill/>
            <a:miter lim="800000"/>
            <a:headEnd/>
            <a:tailEnd/>
          </a:ln>
        </p:spPr>
      </p:pic>
      <p:sp>
        <p:nvSpPr>
          <p:cNvPr id="3" name="TextBox 2"/>
          <p:cNvSpPr txBox="1"/>
          <p:nvPr/>
        </p:nvSpPr>
        <p:spPr>
          <a:xfrm>
            <a:off x="2819400" y="4724400"/>
            <a:ext cx="25908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Vishnu Schist</a:t>
            </a:r>
          </a:p>
        </p:txBody>
      </p:sp>
      <p:sp>
        <p:nvSpPr>
          <p:cNvPr id="4" name="TextBox 3"/>
          <p:cNvSpPr txBox="1"/>
          <p:nvPr/>
        </p:nvSpPr>
        <p:spPr>
          <a:xfrm>
            <a:off x="-152400" y="3265488"/>
            <a:ext cx="2590800" cy="1077912"/>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Zoroaster Granite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ishnu2"/>
          <p:cNvPicPr>
            <a:picLocks noChangeAspect="1" noChangeArrowheads="1"/>
          </p:cNvPicPr>
          <p:nvPr/>
        </p:nvPicPr>
        <p:blipFill>
          <a:blip r:embed="rId3"/>
          <a:srcRect/>
          <a:stretch>
            <a:fillRect/>
          </a:stretch>
        </p:blipFill>
        <p:spPr bwMode="auto">
          <a:xfrm>
            <a:off x="2286000" y="0"/>
            <a:ext cx="4608513" cy="6858000"/>
          </a:xfrm>
          <a:prstGeom prst="rect">
            <a:avLst/>
          </a:prstGeom>
          <a:noFill/>
          <a:ln w="9525">
            <a:noFill/>
            <a:miter lim="800000"/>
            <a:headEnd/>
            <a:tailEnd/>
          </a:ln>
        </p:spPr>
      </p:pic>
      <p:sp>
        <p:nvSpPr>
          <p:cNvPr id="3" name="TextBox 2"/>
          <p:cNvSpPr txBox="1"/>
          <p:nvPr/>
        </p:nvSpPr>
        <p:spPr>
          <a:xfrm>
            <a:off x="2362200" y="990600"/>
            <a:ext cx="25908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Vishnu Schist</a:t>
            </a:r>
          </a:p>
        </p:txBody>
      </p:sp>
      <p:sp>
        <p:nvSpPr>
          <p:cNvPr id="4" name="TextBox 3"/>
          <p:cNvSpPr txBox="1"/>
          <p:nvPr/>
        </p:nvSpPr>
        <p:spPr>
          <a:xfrm>
            <a:off x="2590800" y="5780088"/>
            <a:ext cx="2590800" cy="1077912"/>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Zoroaster Granite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rodkarl1"/>
          <p:cNvPicPr>
            <a:picLocks noChangeAspect="1" noChangeArrowheads="1"/>
          </p:cNvPicPr>
          <p:nvPr/>
        </p:nvPicPr>
        <p:blipFill>
          <a:blip r:embed="rId3"/>
          <a:srcRect/>
          <a:stretch>
            <a:fillRect/>
          </a:stretch>
        </p:blipFill>
        <p:spPr bwMode="auto">
          <a:xfrm>
            <a:off x="1066800" y="0"/>
            <a:ext cx="7010400" cy="6878638"/>
          </a:xfrm>
          <a:prstGeom prst="rect">
            <a:avLst/>
          </a:prstGeom>
          <a:solidFill>
            <a:srgbClr val="00B050"/>
          </a:solidFill>
          <a:ln w="9525">
            <a:solidFill>
              <a:schemeClr val="tx1"/>
            </a:solidFill>
            <a:miter lim="800000"/>
            <a:headEnd/>
            <a:tailEnd/>
          </a:ln>
          <a:effectLst>
            <a:outerShdw blurRad="50800" dist="38100" dir="2700000" algn="tl" rotWithShape="0">
              <a:prstClr val="black">
                <a:alpha val="40000"/>
              </a:prstClr>
            </a:outerShdw>
          </a:effectLst>
        </p:spPr>
      </p:pic>
      <p:sp>
        <p:nvSpPr>
          <p:cNvPr id="4" name="Right Arrow 3"/>
          <p:cNvSpPr/>
          <p:nvPr/>
        </p:nvSpPr>
        <p:spPr bwMode="auto">
          <a:xfrm>
            <a:off x="838200" y="3048000"/>
            <a:ext cx="2819400" cy="1295400"/>
          </a:xfrm>
          <a:prstGeom prst="rightArrow">
            <a:avLst/>
          </a:prstGeom>
          <a:solidFill>
            <a:srgbClr val="00B050"/>
          </a:solidFill>
          <a:ln w="38100" cap="flat" cmpd="sng" algn="ctr">
            <a:solidFill>
              <a:schemeClr val="tx1"/>
            </a:solidFill>
            <a:prstDash val="solid"/>
            <a:round/>
            <a:headEnd type="none" w="med" len="med"/>
            <a:tailEnd type="triangle" w="med" len="med"/>
          </a:ln>
          <a:effectLst/>
        </p:spPr>
        <p:txBody>
          <a:bodyPr/>
          <a:lstStyle/>
          <a:p>
            <a:pPr>
              <a:defRPr/>
            </a:pPr>
            <a:r>
              <a:rPr lang="en-US" dirty="0">
                <a:effectLst>
                  <a:outerShdw blurRad="38100" dist="38100" dir="2700000" algn="tl">
                    <a:srgbClr val="000000">
                      <a:alpha val="43137"/>
                    </a:srgbClr>
                  </a:outerShdw>
                </a:effectLst>
              </a:rPr>
              <a:t>Orogeny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l="7083" t="27339" r="17123" b="5090"/>
          <a:stretch>
            <a:fillRect/>
          </a:stretch>
        </p:blipFill>
        <p:spPr bwMode="auto">
          <a:xfrm>
            <a:off x="-14288" y="419100"/>
            <a:ext cx="9172576" cy="6019800"/>
          </a:xfrm>
          <a:prstGeom prst="rect">
            <a:avLst/>
          </a:prstGeom>
          <a:noFill/>
          <a:ln w="9525">
            <a:noFill/>
            <a:miter lim="800000"/>
            <a:headEnd/>
            <a:tailEnd/>
          </a:ln>
        </p:spPr>
      </p:pic>
      <p:sp>
        <p:nvSpPr>
          <p:cNvPr id="5" name="TextBox 4"/>
          <p:cNvSpPr txBox="1"/>
          <p:nvPr/>
        </p:nvSpPr>
        <p:spPr>
          <a:xfrm rot="18878148">
            <a:off x="5541169" y="4342607"/>
            <a:ext cx="4038600" cy="461962"/>
          </a:xfrm>
          <a:prstGeom prst="rect">
            <a:avLst/>
          </a:prstGeom>
          <a:noFill/>
        </p:spPr>
        <p:txBody>
          <a:bodyPr>
            <a:spAutoFit/>
          </a:bodyPr>
          <a:lstStyle/>
          <a:p>
            <a:pPr>
              <a:defRPr/>
            </a:pPr>
            <a:r>
              <a:rPr lang="en-US" sz="2400" spc="600" dirty="0">
                <a:effectLst>
                  <a:outerShdw blurRad="38100" dist="38100" dir="2700000" algn="tl">
                    <a:srgbClr val="000000">
                      <a:alpha val="43137"/>
                    </a:srgbClr>
                  </a:outerShdw>
                </a:effectLst>
              </a:rPr>
              <a:t>Island arc</a:t>
            </a:r>
          </a:p>
        </p:txBody>
      </p:sp>
      <p:sp>
        <p:nvSpPr>
          <p:cNvPr id="7" name="TextBox 6"/>
          <p:cNvSpPr txBox="1"/>
          <p:nvPr/>
        </p:nvSpPr>
        <p:spPr>
          <a:xfrm rot="20517411">
            <a:off x="4848225" y="3052763"/>
            <a:ext cx="4038600" cy="461962"/>
          </a:xfrm>
          <a:prstGeom prst="rect">
            <a:avLst/>
          </a:prstGeom>
          <a:noFill/>
        </p:spPr>
        <p:txBody>
          <a:bodyPr>
            <a:spAutoFit/>
          </a:bodyPr>
          <a:lstStyle/>
          <a:p>
            <a:pPr>
              <a:defRPr/>
            </a:pPr>
            <a:r>
              <a:rPr lang="en-US" sz="2400" spc="600" dirty="0">
                <a:effectLst>
                  <a:outerShdw blurRad="38100" dist="38100" dir="2700000" algn="tl">
                    <a:srgbClr val="000000">
                      <a:alpha val="43137"/>
                    </a:srgbClr>
                  </a:outerShdw>
                </a:effectLst>
              </a:rPr>
              <a:t>Island arc</a:t>
            </a:r>
          </a:p>
        </p:txBody>
      </p:sp>
      <p:sp>
        <p:nvSpPr>
          <p:cNvPr id="8" name="TextBox 7"/>
          <p:cNvSpPr txBox="1"/>
          <p:nvPr/>
        </p:nvSpPr>
        <p:spPr>
          <a:xfrm>
            <a:off x="76200" y="5495925"/>
            <a:ext cx="3527425" cy="523875"/>
          </a:xfrm>
          <a:prstGeom prst="rect">
            <a:avLst/>
          </a:prstGeom>
          <a:noFill/>
        </p:spPr>
        <p:txBody>
          <a:bodyPr>
            <a:spAutoFit/>
          </a:bodyPr>
          <a:lstStyle/>
          <a:p>
            <a:pPr>
              <a:defRPr/>
            </a:pPr>
            <a:r>
              <a:rPr lang="en-US" sz="2800" dirty="0">
                <a:effectLst>
                  <a:outerShdw blurRad="38100" dist="38100" dir="2700000" algn="tl">
                    <a:srgbClr val="000000">
                      <a:alpha val="43137"/>
                    </a:srgbClr>
                  </a:outerShdw>
                </a:effectLst>
              </a:rPr>
              <a:t>Micro-continents</a:t>
            </a:r>
          </a:p>
        </p:txBody>
      </p:sp>
      <p:cxnSp>
        <p:nvCxnSpPr>
          <p:cNvPr id="10" name="Straight Arrow Connector 9"/>
          <p:cNvCxnSpPr/>
          <p:nvPr/>
        </p:nvCxnSpPr>
        <p:spPr bwMode="auto">
          <a:xfrm rot="5400000" flipH="1" flipV="1">
            <a:off x="1524001" y="5410200"/>
            <a:ext cx="304800" cy="3175"/>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12" name="Straight Arrow Connector 11"/>
          <p:cNvCxnSpPr/>
          <p:nvPr/>
        </p:nvCxnSpPr>
        <p:spPr bwMode="auto">
          <a:xfrm flipV="1">
            <a:off x="3352800" y="5572125"/>
            <a:ext cx="1295400" cy="219075"/>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14" name="Straight Arrow Connector 13"/>
          <p:cNvCxnSpPr/>
          <p:nvPr/>
        </p:nvCxnSpPr>
        <p:spPr bwMode="auto">
          <a:xfrm>
            <a:off x="3352800" y="5791200"/>
            <a:ext cx="4953000" cy="85725"/>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89ECC"/>
        </a:solidFill>
        <a:effectLst/>
      </p:bgPr>
    </p:bg>
    <p:spTree>
      <p:nvGrpSpPr>
        <p:cNvPr id="1" name=""/>
        <p:cNvGrpSpPr/>
        <p:nvPr/>
      </p:nvGrpSpPr>
      <p:grpSpPr>
        <a:xfrm>
          <a:off x="0" y="0"/>
          <a:ext cx="0" cy="0"/>
          <a:chOff x="0" y="0"/>
          <a:chExt cx="0" cy="0"/>
        </a:xfrm>
      </p:grpSpPr>
      <p:pic>
        <p:nvPicPr>
          <p:cNvPr id="33794" name="Picture 2" descr="gc2"/>
          <p:cNvPicPr>
            <a:picLocks noChangeAspect="1" noChangeArrowheads="1"/>
          </p:cNvPicPr>
          <p:nvPr/>
        </p:nvPicPr>
        <p:blipFill>
          <a:blip r:embed="rId3"/>
          <a:srcRect l="2499" t="3934" r="3333" b="52222"/>
          <a:stretch>
            <a:fillRect/>
          </a:stretch>
        </p:blipFill>
        <p:spPr bwMode="auto">
          <a:xfrm>
            <a:off x="0" y="1831975"/>
            <a:ext cx="9144000" cy="3194050"/>
          </a:xfrm>
          <a:prstGeom prst="rect">
            <a:avLst/>
          </a:prstGeom>
          <a:noFill/>
          <a:ln w="9525">
            <a:noFill/>
            <a:miter lim="800000"/>
            <a:headEnd/>
            <a:tailEnd/>
          </a:ln>
        </p:spPr>
      </p:pic>
      <p:sp>
        <p:nvSpPr>
          <p:cNvPr id="33795" name="Right Arrow 2"/>
          <p:cNvSpPr>
            <a:spLocks noChangeArrowheads="1"/>
          </p:cNvSpPr>
          <p:nvPr/>
        </p:nvSpPr>
        <p:spPr bwMode="auto">
          <a:xfrm>
            <a:off x="76200" y="3051175"/>
            <a:ext cx="1752600" cy="685800"/>
          </a:xfrm>
          <a:prstGeom prst="rightArrow">
            <a:avLst>
              <a:gd name="adj1" fmla="val 50000"/>
              <a:gd name="adj2" fmla="val 49999"/>
            </a:avLst>
          </a:prstGeom>
          <a:solidFill>
            <a:srgbClr val="FFFF00"/>
          </a:solidFill>
          <a:ln w="38100" algn="ctr">
            <a:solidFill>
              <a:schemeClr val="tx1"/>
            </a:solidFill>
            <a:round/>
            <a:headEnd/>
            <a:tailEnd type="triangle" w="med" len="med"/>
          </a:ln>
        </p:spPr>
        <p:txBody>
          <a:bodyPr/>
          <a:lstStyle/>
          <a:p>
            <a:endParaRPr lang="en-US"/>
          </a:p>
        </p:txBody>
      </p:sp>
      <p:sp>
        <p:nvSpPr>
          <p:cNvPr id="33796" name="Right Arrow 3"/>
          <p:cNvSpPr>
            <a:spLocks noChangeArrowheads="1"/>
          </p:cNvSpPr>
          <p:nvPr/>
        </p:nvSpPr>
        <p:spPr bwMode="auto">
          <a:xfrm flipH="1">
            <a:off x="7315200" y="3051175"/>
            <a:ext cx="1752600" cy="685800"/>
          </a:xfrm>
          <a:prstGeom prst="rightArrow">
            <a:avLst>
              <a:gd name="adj1" fmla="val 50000"/>
              <a:gd name="adj2" fmla="val 49999"/>
            </a:avLst>
          </a:prstGeom>
          <a:solidFill>
            <a:srgbClr val="FFFF00"/>
          </a:solidFill>
          <a:ln w="38100" algn="ctr">
            <a:solidFill>
              <a:schemeClr val="tx1"/>
            </a:solidFill>
            <a:round/>
            <a:headEnd/>
            <a:tailEnd type="triangle" w="med" len="med"/>
          </a:ln>
        </p:spPr>
        <p:txBody>
          <a:bodyPr/>
          <a:lstStyle/>
          <a:p>
            <a:endParaRPr lang="en-US"/>
          </a:p>
        </p:txBody>
      </p:sp>
      <p:sp>
        <p:nvSpPr>
          <p:cNvPr id="5" name="TextBox 4"/>
          <p:cNvSpPr txBox="1"/>
          <p:nvPr/>
        </p:nvSpPr>
        <p:spPr>
          <a:xfrm>
            <a:off x="3657600" y="2517775"/>
            <a:ext cx="1828800" cy="585788"/>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schist</a:t>
            </a:r>
          </a:p>
        </p:txBody>
      </p:sp>
      <p:sp>
        <p:nvSpPr>
          <p:cNvPr id="6" name="TextBox 5"/>
          <p:cNvSpPr txBox="1"/>
          <p:nvPr/>
        </p:nvSpPr>
        <p:spPr>
          <a:xfrm>
            <a:off x="3657600" y="3127375"/>
            <a:ext cx="1828800" cy="585788"/>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gneiss</a:t>
            </a:r>
          </a:p>
        </p:txBody>
      </p:sp>
      <p:sp>
        <p:nvSpPr>
          <p:cNvPr id="7" name="TextBox 6"/>
          <p:cNvSpPr txBox="1"/>
          <p:nvPr/>
        </p:nvSpPr>
        <p:spPr>
          <a:xfrm>
            <a:off x="2743200" y="4270375"/>
            <a:ext cx="3657600" cy="585788"/>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magma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09CBE"/>
        </a:solidFill>
        <a:effectLst/>
      </p:bgPr>
    </p:bg>
    <p:spTree>
      <p:nvGrpSpPr>
        <p:cNvPr id="1" name=""/>
        <p:cNvGrpSpPr/>
        <p:nvPr/>
      </p:nvGrpSpPr>
      <p:grpSpPr>
        <a:xfrm>
          <a:off x="0" y="0"/>
          <a:ext cx="0" cy="0"/>
          <a:chOff x="0" y="0"/>
          <a:chExt cx="0" cy="0"/>
        </a:xfrm>
      </p:grpSpPr>
      <p:pic>
        <p:nvPicPr>
          <p:cNvPr id="34818" name="Picture 2" descr="gc3"/>
          <p:cNvPicPr>
            <a:picLocks noChangeAspect="1" noChangeArrowheads="1"/>
          </p:cNvPicPr>
          <p:nvPr/>
        </p:nvPicPr>
        <p:blipFill>
          <a:blip r:embed="rId3"/>
          <a:srcRect l="3333" t="6667" r="2499" b="46667"/>
          <a:stretch>
            <a:fillRect/>
          </a:stretch>
        </p:blipFill>
        <p:spPr bwMode="auto">
          <a:xfrm>
            <a:off x="1450975" y="0"/>
            <a:ext cx="7464425" cy="2774950"/>
          </a:xfrm>
          <a:prstGeom prst="rect">
            <a:avLst/>
          </a:prstGeom>
          <a:noFill/>
          <a:ln w="9525">
            <a:noFill/>
            <a:miter lim="800000"/>
            <a:headEnd/>
            <a:tailEnd/>
          </a:ln>
        </p:spPr>
      </p:pic>
      <p:pic>
        <p:nvPicPr>
          <p:cNvPr id="34819" name="Picture 2" descr="gc4"/>
          <p:cNvPicPr>
            <a:picLocks noChangeAspect="1" noChangeArrowheads="1"/>
          </p:cNvPicPr>
          <p:nvPr/>
        </p:nvPicPr>
        <p:blipFill>
          <a:blip r:embed="rId4"/>
          <a:srcRect l="3419" t="2232" r="3419" b="58707"/>
          <a:stretch>
            <a:fillRect/>
          </a:stretch>
        </p:blipFill>
        <p:spPr bwMode="auto">
          <a:xfrm>
            <a:off x="1447800" y="2819400"/>
            <a:ext cx="7315200" cy="2373313"/>
          </a:xfrm>
          <a:prstGeom prst="rect">
            <a:avLst/>
          </a:prstGeom>
          <a:noFill/>
          <a:ln w="9525">
            <a:noFill/>
            <a:miter lim="800000"/>
            <a:headEnd/>
            <a:tailEnd/>
          </a:ln>
        </p:spPr>
      </p:pic>
      <p:cxnSp>
        <p:nvCxnSpPr>
          <p:cNvPr id="34820" name="Straight Arrow Connector 5"/>
          <p:cNvCxnSpPr>
            <a:cxnSpLocks noChangeShapeType="1"/>
          </p:cNvCxnSpPr>
          <p:nvPr/>
        </p:nvCxnSpPr>
        <p:spPr bwMode="auto">
          <a:xfrm rot="10800000" flipV="1">
            <a:off x="1447800" y="152400"/>
            <a:ext cx="3354388" cy="3276600"/>
          </a:xfrm>
          <a:prstGeom prst="straightConnector1">
            <a:avLst/>
          </a:prstGeom>
          <a:noFill/>
          <a:ln w="38100" algn="ctr">
            <a:solidFill>
              <a:schemeClr val="bg1"/>
            </a:solidFill>
            <a:round/>
            <a:headEnd/>
            <a:tailEnd type="arrow" w="med" len="med"/>
          </a:ln>
        </p:spPr>
      </p:cxnSp>
      <p:cxnSp>
        <p:nvCxnSpPr>
          <p:cNvPr id="34821" name="Straight Arrow Connector 8"/>
          <p:cNvCxnSpPr>
            <a:cxnSpLocks noChangeShapeType="1"/>
          </p:cNvCxnSpPr>
          <p:nvPr/>
        </p:nvCxnSpPr>
        <p:spPr bwMode="auto">
          <a:xfrm rot="16200000" flipH="1">
            <a:off x="6401594" y="1143794"/>
            <a:ext cx="3276600" cy="1293812"/>
          </a:xfrm>
          <a:prstGeom prst="straightConnector1">
            <a:avLst/>
          </a:prstGeom>
          <a:noFill/>
          <a:ln w="38100" algn="ctr">
            <a:solidFill>
              <a:schemeClr val="bg1"/>
            </a:solidFill>
            <a:round/>
            <a:headEnd/>
            <a:tailEnd type="arrow" w="med" len="med"/>
          </a:ln>
        </p:spPr>
      </p:cxnSp>
      <p:sp>
        <p:nvSpPr>
          <p:cNvPr id="19" name="TextBox 18"/>
          <p:cNvSpPr txBox="1"/>
          <p:nvPr/>
        </p:nvSpPr>
        <p:spPr>
          <a:xfrm rot="18944453">
            <a:off x="1622425" y="1304925"/>
            <a:ext cx="26670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enlargement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09CBE"/>
        </a:solidFill>
        <a:effectLst/>
      </p:bgPr>
    </p:bg>
    <p:spTree>
      <p:nvGrpSpPr>
        <p:cNvPr id="1" name=""/>
        <p:cNvGrpSpPr/>
        <p:nvPr/>
      </p:nvGrpSpPr>
      <p:grpSpPr>
        <a:xfrm>
          <a:off x="0" y="0"/>
          <a:ext cx="0" cy="0"/>
          <a:chOff x="0" y="0"/>
          <a:chExt cx="0" cy="0"/>
        </a:xfrm>
      </p:grpSpPr>
      <p:pic>
        <p:nvPicPr>
          <p:cNvPr id="35842" name="Picture 2" descr="gc3"/>
          <p:cNvPicPr>
            <a:picLocks noChangeAspect="1" noChangeArrowheads="1"/>
          </p:cNvPicPr>
          <p:nvPr/>
        </p:nvPicPr>
        <p:blipFill>
          <a:blip r:embed="rId3"/>
          <a:srcRect l="3333" t="6667" r="2499" b="46667"/>
          <a:stretch>
            <a:fillRect/>
          </a:stretch>
        </p:blipFill>
        <p:spPr bwMode="auto">
          <a:xfrm>
            <a:off x="1450975" y="0"/>
            <a:ext cx="7464425" cy="2774950"/>
          </a:xfrm>
          <a:prstGeom prst="rect">
            <a:avLst/>
          </a:prstGeom>
          <a:noFill/>
          <a:ln w="9525">
            <a:noFill/>
            <a:miter lim="800000"/>
            <a:headEnd/>
            <a:tailEnd/>
          </a:ln>
        </p:spPr>
      </p:pic>
      <p:pic>
        <p:nvPicPr>
          <p:cNvPr id="35843" name="Picture 2" descr="gc4"/>
          <p:cNvPicPr>
            <a:picLocks noChangeAspect="1" noChangeArrowheads="1"/>
          </p:cNvPicPr>
          <p:nvPr/>
        </p:nvPicPr>
        <p:blipFill>
          <a:blip r:embed="rId4"/>
          <a:srcRect l="3419" t="2232" r="3419" b="58707"/>
          <a:stretch>
            <a:fillRect/>
          </a:stretch>
        </p:blipFill>
        <p:spPr bwMode="auto">
          <a:xfrm>
            <a:off x="1447800" y="2819400"/>
            <a:ext cx="7315200" cy="2373313"/>
          </a:xfrm>
          <a:prstGeom prst="rect">
            <a:avLst/>
          </a:prstGeom>
          <a:noFill/>
          <a:ln w="9525">
            <a:noFill/>
            <a:miter lim="800000"/>
            <a:headEnd/>
            <a:tailEnd/>
          </a:ln>
        </p:spPr>
      </p:pic>
      <p:pic>
        <p:nvPicPr>
          <p:cNvPr id="35844" name="Picture 3" descr="gc4"/>
          <p:cNvPicPr>
            <a:picLocks noChangeAspect="1" noChangeArrowheads="1"/>
          </p:cNvPicPr>
          <p:nvPr/>
        </p:nvPicPr>
        <p:blipFill>
          <a:blip r:embed="rId4"/>
          <a:srcRect l="3419" t="49663" r="3419" b="32481"/>
          <a:stretch>
            <a:fillRect/>
          </a:stretch>
        </p:blipFill>
        <p:spPr bwMode="auto">
          <a:xfrm>
            <a:off x="1582738" y="5562600"/>
            <a:ext cx="7200900" cy="1057275"/>
          </a:xfrm>
          <a:prstGeom prst="rect">
            <a:avLst/>
          </a:prstGeom>
          <a:noFill/>
          <a:ln w="9525">
            <a:noFill/>
            <a:miter lim="800000"/>
            <a:headEnd/>
            <a:tailEnd/>
          </a:ln>
        </p:spPr>
      </p:pic>
      <p:cxnSp>
        <p:nvCxnSpPr>
          <p:cNvPr id="35845" name="Straight Arrow Connector 5"/>
          <p:cNvCxnSpPr>
            <a:cxnSpLocks noChangeShapeType="1"/>
          </p:cNvCxnSpPr>
          <p:nvPr/>
        </p:nvCxnSpPr>
        <p:spPr bwMode="auto">
          <a:xfrm rot="10800000" flipV="1">
            <a:off x="1447800" y="152400"/>
            <a:ext cx="3354388" cy="3276600"/>
          </a:xfrm>
          <a:prstGeom prst="straightConnector1">
            <a:avLst/>
          </a:prstGeom>
          <a:noFill/>
          <a:ln w="38100" algn="ctr">
            <a:solidFill>
              <a:schemeClr val="bg1"/>
            </a:solidFill>
            <a:round/>
            <a:headEnd/>
            <a:tailEnd type="arrow" w="med" len="med"/>
          </a:ln>
        </p:spPr>
      </p:cxnSp>
      <p:cxnSp>
        <p:nvCxnSpPr>
          <p:cNvPr id="35846" name="Straight Arrow Connector 8"/>
          <p:cNvCxnSpPr>
            <a:cxnSpLocks noChangeShapeType="1"/>
          </p:cNvCxnSpPr>
          <p:nvPr/>
        </p:nvCxnSpPr>
        <p:spPr bwMode="auto">
          <a:xfrm rot="16200000" flipH="1">
            <a:off x="6401594" y="1143794"/>
            <a:ext cx="3276600" cy="1293812"/>
          </a:xfrm>
          <a:prstGeom prst="straightConnector1">
            <a:avLst/>
          </a:prstGeom>
          <a:noFill/>
          <a:ln w="38100" algn="ctr">
            <a:solidFill>
              <a:schemeClr val="bg1"/>
            </a:solidFill>
            <a:round/>
            <a:headEnd/>
            <a:tailEnd type="arrow" w="med" len="med"/>
          </a:ln>
        </p:spPr>
      </p:cxnSp>
      <p:sp>
        <p:nvSpPr>
          <p:cNvPr id="15" name="TextBox 14"/>
          <p:cNvSpPr txBox="1"/>
          <p:nvPr/>
        </p:nvSpPr>
        <p:spPr>
          <a:xfrm>
            <a:off x="2667000" y="5105400"/>
            <a:ext cx="5486400" cy="584200"/>
          </a:xfrm>
          <a:prstGeom prst="rect">
            <a:avLst/>
          </a:prstGeom>
          <a:noFill/>
        </p:spPr>
        <p:txBody>
          <a:bodyPr>
            <a:spAutoFit/>
          </a:bodyPr>
          <a:lstStyle/>
          <a:p>
            <a:pPr>
              <a:defRPr/>
            </a:pPr>
            <a:r>
              <a:rPr lang="en-US" spc="600" dirty="0">
                <a:effectLst>
                  <a:outerShdw blurRad="38100" dist="38100" dir="2700000" algn="tl">
                    <a:srgbClr val="000000">
                      <a:alpha val="43137"/>
                    </a:srgbClr>
                  </a:outerShdw>
                </a:effectLst>
              </a:rPr>
              <a:t>peneplain</a:t>
            </a:r>
          </a:p>
        </p:txBody>
      </p:sp>
      <p:sp>
        <p:nvSpPr>
          <p:cNvPr id="19" name="TextBox 18"/>
          <p:cNvSpPr txBox="1"/>
          <p:nvPr/>
        </p:nvSpPr>
        <p:spPr>
          <a:xfrm rot="18944453">
            <a:off x="1622425" y="1304925"/>
            <a:ext cx="26670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enlargement</a:t>
            </a:r>
          </a:p>
        </p:txBody>
      </p:sp>
      <p:sp>
        <p:nvSpPr>
          <p:cNvPr id="22" name="Left Arrow 21"/>
          <p:cNvSpPr/>
          <p:nvPr/>
        </p:nvSpPr>
        <p:spPr bwMode="auto">
          <a:xfrm rot="16200000">
            <a:off x="-228600" y="4114800"/>
            <a:ext cx="1905000" cy="990600"/>
          </a:xfrm>
          <a:prstGeom prst="leftArrow">
            <a:avLst/>
          </a:prstGeom>
          <a:solidFill>
            <a:srgbClr val="FFFF00">
              <a:alpha val="40000"/>
            </a:srgbClr>
          </a:solidFill>
          <a:ln w="38100" cap="flat" cmpd="sng" algn="ctr">
            <a:solidFill>
              <a:schemeClr val="tx1"/>
            </a:solidFill>
            <a:prstDash val="solid"/>
            <a:round/>
            <a:headEnd type="none" w="med" len="med"/>
            <a:tailEnd type="triangle" w="med" len="med"/>
          </a:ln>
          <a:effectLst/>
        </p:spPr>
        <p:txBody>
          <a:bodyPr/>
          <a:lstStyle/>
          <a:p>
            <a:pPr>
              <a:defRPr/>
            </a:pPr>
            <a:r>
              <a:rPr lang="en-US" sz="2800" dirty="0">
                <a:solidFill>
                  <a:schemeClr val="tx1"/>
                </a:solidFill>
                <a:effectLst>
                  <a:outerShdw blurRad="38100" dist="38100" dir="2700000" algn="tl">
                    <a:srgbClr val="000000">
                      <a:alpha val="43137"/>
                    </a:srgbClr>
                  </a:outerShdw>
                </a:effectLst>
              </a:rPr>
              <a:t>500 my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ur corners"/>
          <p:cNvPicPr>
            <a:picLocks noChangeAspect="1" noChangeArrowheads="1"/>
          </p:cNvPicPr>
          <p:nvPr/>
        </p:nvPicPr>
        <p:blipFill>
          <a:blip r:embed="rId3"/>
          <a:srcRect/>
          <a:stretch>
            <a:fillRect/>
          </a:stretch>
        </p:blipFill>
        <p:spPr bwMode="auto">
          <a:xfrm>
            <a:off x="1346200" y="0"/>
            <a:ext cx="6450013" cy="6858000"/>
          </a:xfrm>
          <a:prstGeom prst="rect">
            <a:avLst/>
          </a:prstGeom>
          <a:noFill/>
          <a:ln w="9525">
            <a:noFill/>
            <a:miter lim="800000"/>
            <a:headEnd/>
            <a:tailEnd/>
          </a:ln>
        </p:spPr>
      </p:pic>
      <p:sp>
        <p:nvSpPr>
          <p:cNvPr id="5123" name="8-Point Star 2"/>
          <p:cNvSpPr>
            <a:spLocks noChangeArrowheads="1"/>
          </p:cNvSpPr>
          <p:nvPr/>
        </p:nvSpPr>
        <p:spPr bwMode="auto">
          <a:xfrm>
            <a:off x="2413000" y="3124200"/>
            <a:ext cx="609600" cy="609600"/>
          </a:xfrm>
          <a:prstGeom prst="star8">
            <a:avLst>
              <a:gd name="adj" fmla="val 15278"/>
            </a:avLst>
          </a:prstGeom>
          <a:solidFill>
            <a:srgbClr val="FF0000"/>
          </a:solidFill>
          <a:ln w="25400" algn="ctr">
            <a:solidFill>
              <a:schemeClr val="tx1"/>
            </a:solidFill>
            <a:round/>
            <a:headEnd/>
            <a:tailEnd type="triangle" w="med" len="med"/>
          </a:ln>
        </p:spPr>
        <p:txBody>
          <a:bodyPr/>
          <a:lstStyle/>
          <a:p>
            <a:endParaRPr lang="en-US"/>
          </a:p>
        </p:txBody>
      </p:sp>
      <p:sp>
        <p:nvSpPr>
          <p:cNvPr id="7" name="5-Point Star 6"/>
          <p:cNvSpPr/>
          <p:nvPr/>
        </p:nvSpPr>
        <p:spPr bwMode="auto">
          <a:xfrm>
            <a:off x="2108200" y="2667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8" name="5-Point Star 7"/>
          <p:cNvSpPr/>
          <p:nvPr/>
        </p:nvSpPr>
        <p:spPr bwMode="auto">
          <a:xfrm>
            <a:off x="4165600" y="18288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9" name="5-Point Star 8"/>
          <p:cNvSpPr/>
          <p:nvPr/>
        </p:nvSpPr>
        <p:spPr bwMode="auto">
          <a:xfrm>
            <a:off x="4927600" y="2667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0" name="5-Point Star 9"/>
          <p:cNvSpPr/>
          <p:nvPr/>
        </p:nvSpPr>
        <p:spPr bwMode="auto">
          <a:xfrm>
            <a:off x="2641600" y="25908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1" name="5-Point Star 10"/>
          <p:cNvSpPr/>
          <p:nvPr/>
        </p:nvSpPr>
        <p:spPr bwMode="auto">
          <a:xfrm>
            <a:off x="3556000" y="1905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2" name="5-Point Star 11"/>
          <p:cNvSpPr/>
          <p:nvPr/>
        </p:nvSpPr>
        <p:spPr bwMode="auto">
          <a:xfrm>
            <a:off x="4241800" y="1524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4" name="5-Point Star 13"/>
          <p:cNvSpPr/>
          <p:nvPr/>
        </p:nvSpPr>
        <p:spPr bwMode="auto">
          <a:xfrm>
            <a:off x="4165600" y="39624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descr="animated"/>
          <p:cNvPicPr>
            <a:picLocks noChangeAspect="1" noChangeArrowheads="1" noCrop="1"/>
          </p:cNvPicPr>
          <p:nvPr/>
        </p:nvPicPr>
        <p:blipFill>
          <a:blip r:embed="rId3"/>
          <a:srcRect/>
          <a:stretch>
            <a:fillRect/>
          </a:stretch>
        </p:blipFill>
        <p:spPr bwMode="auto">
          <a:xfrm>
            <a:off x="0" y="95250"/>
            <a:ext cx="9144000" cy="6667500"/>
          </a:xfrm>
          <a:prstGeom prst="rect">
            <a:avLst/>
          </a:prstGeom>
          <a:noFill/>
          <a:ln w="9525">
            <a:noFill/>
            <a:miter lim="800000"/>
            <a:headEnd/>
            <a:tailEnd/>
          </a:ln>
        </p:spPr>
      </p:pic>
      <p:sp>
        <p:nvSpPr>
          <p:cNvPr id="5" name="TextBox 4"/>
          <p:cNvSpPr txBox="1"/>
          <p:nvPr/>
        </p:nvSpPr>
        <p:spPr>
          <a:xfrm>
            <a:off x="5791200" y="2351088"/>
            <a:ext cx="2514600" cy="1077912"/>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Colorado Plateau</a:t>
            </a:r>
          </a:p>
        </p:txBody>
      </p:sp>
      <p:sp>
        <p:nvSpPr>
          <p:cNvPr id="6" name="TextBox 5"/>
          <p:cNvSpPr txBox="1"/>
          <p:nvPr/>
        </p:nvSpPr>
        <p:spPr>
          <a:xfrm rot="2264988">
            <a:off x="1565275" y="4135438"/>
            <a:ext cx="3505200" cy="585787"/>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Mogollon Rim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ur corners"/>
          <p:cNvPicPr>
            <a:picLocks noChangeAspect="1" noChangeArrowheads="1"/>
          </p:cNvPicPr>
          <p:nvPr/>
        </p:nvPicPr>
        <p:blipFill>
          <a:blip r:embed="rId3"/>
          <a:srcRect/>
          <a:stretch>
            <a:fillRect/>
          </a:stretch>
        </p:blipFill>
        <p:spPr bwMode="auto">
          <a:xfrm>
            <a:off x="1346200" y="0"/>
            <a:ext cx="6450013" cy="6858000"/>
          </a:xfrm>
          <a:prstGeom prst="rect">
            <a:avLst/>
          </a:prstGeom>
          <a:noFill/>
          <a:ln w="9525">
            <a:noFill/>
            <a:miter lim="800000"/>
            <a:headEnd/>
            <a:tailEnd/>
          </a:ln>
        </p:spPr>
      </p:pic>
      <p:sp>
        <p:nvSpPr>
          <p:cNvPr id="6147" name="8-Point Star 2"/>
          <p:cNvSpPr>
            <a:spLocks noChangeArrowheads="1"/>
          </p:cNvSpPr>
          <p:nvPr/>
        </p:nvSpPr>
        <p:spPr bwMode="auto">
          <a:xfrm>
            <a:off x="2413000" y="3124200"/>
            <a:ext cx="609600" cy="609600"/>
          </a:xfrm>
          <a:prstGeom prst="star8">
            <a:avLst>
              <a:gd name="adj" fmla="val 15278"/>
            </a:avLst>
          </a:prstGeom>
          <a:solidFill>
            <a:srgbClr val="FF0000"/>
          </a:solidFill>
          <a:ln w="25400" algn="ctr">
            <a:solidFill>
              <a:schemeClr val="tx1"/>
            </a:solidFill>
            <a:round/>
            <a:headEnd/>
            <a:tailEnd type="triangle" w="med" len="med"/>
          </a:ln>
        </p:spPr>
        <p:txBody>
          <a:bodyPr/>
          <a:lstStyle/>
          <a:p>
            <a:endParaRPr lang="en-US"/>
          </a:p>
        </p:txBody>
      </p:sp>
      <p:sp>
        <p:nvSpPr>
          <p:cNvPr id="7" name="5-Point Star 6"/>
          <p:cNvSpPr/>
          <p:nvPr/>
        </p:nvSpPr>
        <p:spPr bwMode="auto">
          <a:xfrm>
            <a:off x="2108200" y="2667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8" name="5-Point Star 7"/>
          <p:cNvSpPr/>
          <p:nvPr/>
        </p:nvSpPr>
        <p:spPr bwMode="auto">
          <a:xfrm>
            <a:off x="4165600" y="18288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9" name="5-Point Star 8"/>
          <p:cNvSpPr/>
          <p:nvPr/>
        </p:nvSpPr>
        <p:spPr bwMode="auto">
          <a:xfrm>
            <a:off x="4927600" y="2667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0" name="5-Point Star 9"/>
          <p:cNvSpPr/>
          <p:nvPr/>
        </p:nvSpPr>
        <p:spPr bwMode="auto">
          <a:xfrm>
            <a:off x="2641600" y="25908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1" name="5-Point Star 10"/>
          <p:cNvSpPr/>
          <p:nvPr/>
        </p:nvSpPr>
        <p:spPr bwMode="auto">
          <a:xfrm>
            <a:off x="3556000" y="1905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2" name="5-Point Star 11"/>
          <p:cNvSpPr/>
          <p:nvPr/>
        </p:nvSpPr>
        <p:spPr bwMode="auto">
          <a:xfrm>
            <a:off x="4241800" y="15240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sp>
        <p:nvSpPr>
          <p:cNvPr id="14" name="5-Point Star 13"/>
          <p:cNvSpPr/>
          <p:nvPr/>
        </p:nvSpPr>
        <p:spPr bwMode="auto">
          <a:xfrm>
            <a:off x="4165600" y="3962400"/>
            <a:ext cx="228600" cy="228600"/>
          </a:xfrm>
          <a:prstGeom prst="star5">
            <a:avLst/>
          </a:prstGeom>
          <a:solidFill>
            <a:srgbClr val="FF0000"/>
          </a:solidFill>
          <a:ln w="19050" cap="flat" cmpd="sng" algn="ctr">
            <a:solidFill>
              <a:schemeClr val="tx1"/>
            </a:solidFill>
            <a:prstDash val="solid"/>
            <a:round/>
            <a:headEnd type="none" w="med" len="med"/>
            <a:tailEnd type="triangle" w="med" len="med"/>
          </a:ln>
          <a:effectLst/>
        </p:spPr>
        <p:txBody>
          <a:bodyPr/>
          <a:lstStyle/>
          <a:p>
            <a:pPr>
              <a:defRPr/>
            </a:pPr>
            <a:endParaRPr lang="en-US"/>
          </a:p>
        </p:txBody>
      </p:sp>
      <p:pic>
        <p:nvPicPr>
          <p:cNvPr id="6155" name="Picture 2" descr="C:\Documents and Settings\Gary Jacobson\Desktop\colorado plateau.tif"/>
          <p:cNvPicPr>
            <a:picLocks noChangeAspect="1" noChangeArrowheads="1"/>
          </p:cNvPicPr>
          <p:nvPr/>
        </p:nvPicPr>
        <p:blipFill>
          <a:blip r:embed="rId4"/>
          <a:srcRect/>
          <a:stretch>
            <a:fillRect/>
          </a:stretch>
        </p:blipFill>
        <p:spPr bwMode="auto">
          <a:xfrm>
            <a:off x="1066800" y="-182563"/>
            <a:ext cx="6629400" cy="7040563"/>
          </a:xfrm>
          <a:prstGeom prst="rect">
            <a:avLst/>
          </a:prstGeom>
          <a:noFill/>
          <a:ln w="9525">
            <a:noFill/>
            <a:miter lim="800000"/>
            <a:headEnd/>
            <a:tailEnd/>
          </a:ln>
        </p:spPr>
      </p:pic>
      <p:sp>
        <p:nvSpPr>
          <p:cNvPr id="15" name="TextBox 14"/>
          <p:cNvSpPr txBox="1"/>
          <p:nvPr/>
        </p:nvSpPr>
        <p:spPr>
          <a:xfrm>
            <a:off x="2667000" y="2438400"/>
            <a:ext cx="2209800" cy="1077913"/>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Colorado Plateau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ur corners"/>
          <p:cNvPicPr>
            <a:picLocks noChangeAspect="1" noChangeArrowheads="1"/>
          </p:cNvPicPr>
          <p:nvPr/>
        </p:nvPicPr>
        <p:blipFill>
          <a:blip r:embed="rId3"/>
          <a:srcRect/>
          <a:stretch>
            <a:fillRect/>
          </a:stretch>
        </p:blipFill>
        <p:spPr bwMode="auto">
          <a:xfrm>
            <a:off x="0" y="0"/>
            <a:ext cx="6450013" cy="6858000"/>
          </a:xfrm>
          <a:prstGeom prst="rect">
            <a:avLst/>
          </a:prstGeom>
          <a:noFill/>
          <a:ln w="9525">
            <a:noFill/>
            <a:miter lim="800000"/>
            <a:headEnd/>
            <a:tailEnd/>
          </a:ln>
        </p:spPr>
      </p:pic>
      <p:sp>
        <p:nvSpPr>
          <p:cNvPr id="7171" name="Text Box 3"/>
          <p:cNvSpPr txBox="1">
            <a:spLocks noChangeArrowheads="1"/>
          </p:cNvSpPr>
          <p:nvPr/>
        </p:nvSpPr>
        <p:spPr bwMode="auto">
          <a:xfrm>
            <a:off x="6705600" y="1676400"/>
            <a:ext cx="2438400" cy="3016250"/>
          </a:xfrm>
          <a:prstGeom prst="rect">
            <a:avLst/>
          </a:prstGeom>
          <a:noFill/>
          <a:ln w="9525">
            <a:noFill/>
            <a:miter lim="800000"/>
            <a:headEnd/>
            <a:tailEnd/>
          </a:ln>
        </p:spPr>
        <p:txBody>
          <a:bodyPr>
            <a:spAutoFit/>
          </a:bodyPr>
          <a:lstStyle/>
          <a:p>
            <a:pPr>
              <a:spcBef>
                <a:spcPct val="50000"/>
              </a:spcBef>
            </a:pPr>
            <a:r>
              <a:rPr lang="en-US"/>
              <a:t>Colorado Plateau is defined by what did </a:t>
            </a:r>
            <a:r>
              <a:rPr lang="en-US" i="1" u="sng"/>
              <a:t>not</a:t>
            </a:r>
            <a:r>
              <a:rPr lang="en-US"/>
              <a:t> happen to it.</a:t>
            </a:r>
          </a:p>
        </p:txBody>
      </p:sp>
      <p:pic>
        <p:nvPicPr>
          <p:cNvPr id="7172" name="Picture 2" descr="C:\Documents and Settings\Gary Jacobson\Desktop\colorado plateau.tif"/>
          <p:cNvPicPr>
            <a:picLocks noChangeAspect="1" noChangeArrowheads="1"/>
          </p:cNvPicPr>
          <p:nvPr/>
        </p:nvPicPr>
        <p:blipFill>
          <a:blip r:embed="rId4"/>
          <a:srcRect/>
          <a:stretch>
            <a:fillRect/>
          </a:stretch>
        </p:blipFill>
        <p:spPr bwMode="auto">
          <a:xfrm>
            <a:off x="0" y="-182563"/>
            <a:ext cx="6629400" cy="7040563"/>
          </a:xfrm>
          <a:prstGeom prst="rect">
            <a:avLst/>
          </a:prstGeom>
          <a:noFill/>
          <a:ln w="9525">
            <a:noFill/>
            <a:miter lim="800000"/>
            <a:headEnd/>
            <a:tailEnd/>
          </a:ln>
        </p:spPr>
      </p:pic>
      <p:sp>
        <p:nvSpPr>
          <p:cNvPr id="5" name="TextBox 4"/>
          <p:cNvSpPr txBox="1"/>
          <p:nvPr/>
        </p:nvSpPr>
        <p:spPr>
          <a:xfrm>
            <a:off x="1524000" y="2351088"/>
            <a:ext cx="2209800" cy="1077912"/>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Colorado Plateau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3810000" y="0"/>
            <a:ext cx="4999038" cy="6858000"/>
          </a:xfrm>
          <a:prstGeom prst="rect">
            <a:avLst/>
          </a:prstGeom>
          <a:noFill/>
          <a:ln w="9525">
            <a:noFill/>
            <a:miter lim="800000"/>
            <a:headEnd/>
            <a:tailEnd/>
          </a:ln>
        </p:spPr>
      </p:pic>
      <p:sp>
        <p:nvSpPr>
          <p:cNvPr id="8195" name="Text Box 3"/>
          <p:cNvSpPr txBox="1">
            <a:spLocks noChangeArrowheads="1"/>
          </p:cNvSpPr>
          <p:nvPr/>
        </p:nvSpPr>
        <p:spPr bwMode="auto">
          <a:xfrm>
            <a:off x="228600" y="2133600"/>
            <a:ext cx="3406775" cy="2041525"/>
          </a:xfrm>
          <a:prstGeom prst="rect">
            <a:avLst/>
          </a:prstGeom>
          <a:noFill/>
          <a:ln w="9525">
            <a:noFill/>
            <a:miter lim="800000"/>
            <a:headEnd/>
            <a:tailEnd/>
          </a:ln>
        </p:spPr>
        <p:txBody>
          <a:bodyPr>
            <a:spAutoFit/>
          </a:bodyPr>
          <a:lstStyle/>
          <a:p>
            <a:pPr>
              <a:spcBef>
                <a:spcPct val="50000"/>
              </a:spcBef>
            </a:pPr>
            <a:r>
              <a:rPr lang="en-US"/>
              <a:t>Underlain by relatively thick “depleted” lithosphere.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ur corners"/>
          <p:cNvPicPr>
            <a:picLocks noChangeAspect="1" noChangeArrowheads="1"/>
          </p:cNvPicPr>
          <p:nvPr/>
        </p:nvPicPr>
        <p:blipFill>
          <a:blip r:embed="rId3"/>
          <a:srcRect/>
          <a:stretch>
            <a:fillRect/>
          </a:stretch>
        </p:blipFill>
        <p:spPr bwMode="auto">
          <a:xfrm>
            <a:off x="1346200" y="0"/>
            <a:ext cx="6450013" cy="6858000"/>
          </a:xfrm>
          <a:prstGeom prst="rect">
            <a:avLst/>
          </a:prstGeom>
          <a:noFill/>
          <a:ln w="9525">
            <a:noFill/>
            <a:miter lim="800000"/>
            <a:headEnd/>
            <a:tailEnd/>
          </a:ln>
        </p:spPr>
      </p:pic>
      <p:pic>
        <p:nvPicPr>
          <p:cNvPr id="9219" name="Picture 2" descr="C:\Documents and Settings\Gary Jacobson\Desktop\colorado plateau.tif"/>
          <p:cNvPicPr>
            <a:picLocks noChangeAspect="1" noChangeArrowheads="1"/>
          </p:cNvPicPr>
          <p:nvPr/>
        </p:nvPicPr>
        <p:blipFill>
          <a:blip r:embed="rId4"/>
          <a:srcRect/>
          <a:stretch>
            <a:fillRect/>
          </a:stretch>
        </p:blipFill>
        <p:spPr bwMode="auto">
          <a:xfrm>
            <a:off x="1066800" y="-182563"/>
            <a:ext cx="6629400" cy="7040563"/>
          </a:xfrm>
          <a:prstGeom prst="rect">
            <a:avLst/>
          </a:prstGeom>
          <a:noFill/>
          <a:ln w="9525">
            <a:noFill/>
            <a:miter lim="800000"/>
            <a:headEnd/>
            <a:tailEnd/>
          </a:ln>
        </p:spPr>
      </p:pic>
      <p:sp>
        <p:nvSpPr>
          <p:cNvPr id="9220" name="8-Point Star 2"/>
          <p:cNvSpPr>
            <a:spLocks noChangeArrowheads="1"/>
          </p:cNvSpPr>
          <p:nvPr/>
        </p:nvSpPr>
        <p:spPr bwMode="auto">
          <a:xfrm>
            <a:off x="2413000" y="3124200"/>
            <a:ext cx="609600" cy="609600"/>
          </a:xfrm>
          <a:prstGeom prst="star8">
            <a:avLst>
              <a:gd name="adj" fmla="val 15278"/>
            </a:avLst>
          </a:prstGeom>
          <a:solidFill>
            <a:srgbClr val="FF0000"/>
          </a:solidFill>
          <a:ln w="25400" algn="ctr">
            <a:solidFill>
              <a:schemeClr val="tx1"/>
            </a:solidFill>
            <a:round/>
            <a:headEnd/>
            <a:tailEnd type="triangle" w="med" len="med"/>
          </a:ln>
        </p:spPr>
        <p:txBody>
          <a:bodyPr/>
          <a:lstStyle/>
          <a:p>
            <a:endParaRPr lang="en-US"/>
          </a:p>
        </p:txBody>
      </p:sp>
      <p:sp>
        <p:nvSpPr>
          <p:cNvPr id="16" name="Freeform 15"/>
          <p:cNvSpPr/>
          <p:nvPr/>
        </p:nvSpPr>
        <p:spPr bwMode="auto">
          <a:xfrm>
            <a:off x="1504950" y="28575"/>
            <a:ext cx="3292475" cy="5943600"/>
          </a:xfrm>
          <a:custGeom>
            <a:avLst/>
            <a:gdLst>
              <a:gd name="connsiteX0" fmla="*/ 3162300 w 3162300"/>
              <a:gd name="connsiteY0" fmla="*/ 0 h 5638800"/>
              <a:gd name="connsiteX1" fmla="*/ 3133725 w 3162300"/>
              <a:gd name="connsiteY1" fmla="*/ 19050 h 5638800"/>
              <a:gd name="connsiteX2" fmla="*/ 3057525 w 3162300"/>
              <a:gd name="connsiteY2" fmla="*/ 104775 h 5638800"/>
              <a:gd name="connsiteX3" fmla="*/ 3000375 w 3162300"/>
              <a:gd name="connsiteY3" fmla="*/ 123825 h 5638800"/>
              <a:gd name="connsiteX4" fmla="*/ 2914650 w 3162300"/>
              <a:gd name="connsiteY4" fmla="*/ 171450 h 5638800"/>
              <a:gd name="connsiteX5" fmla="*/ 2867025 w 3162300"/>
              <a:gd name="connsiteY5" fmla="*/ 228600 h 5638800"/>
              <a:gd name="connsiteX6" fmla="*/ 2800350 w 3162300"/>
              <a:gd name="connsiteY6" fmla="*/ 314325 h 5638800"/>
              <a:gd name="connsiteX7" fmla="*/ 2771775 w 3162300"/>
              <a:gd name="connsiteY7" fmla="*/ 333375 h 5638800"/>
              <a:gd name="connsiteX8" fmla="*/ 2762250 w 3162300"/>
              <a:gd name="connsiteY8" fmla="*/ 361950 h 5638800"/>
              <a:gd name="connsiteX9" fmla="*/ 2714625 w 3162300"/>
              <a:gd name="connsiteY9" fmla="*/ 419100 h 5638800"/>
              <a:gd name="connsiteX10" fmla="*/ 2676525 w 3162300"/>
              <a:gd name="connsiteY10" fmla="*/ 466725 h 5638800"/>
              <a:gd name="connsiteX11" fmla="*/ 2638425 w 3162300"/>
              <a:gd name="connsiteY11" fmla="*/ 523875 h 5638800"/>
              <a:gd name="connsiteX12" fmla="*/ 2619375 w 3162300"/>
              <a:gd name="connsiteY12" fmla="*/ 552450 h 5638800"/>
              <a:gd name="connsiteX13" fmla="*/ 2600325 w 3162300"/>
              <a:gd name="connsiteY13" fmla="*/ 581025 h 5638800"/>
              <a:gd name="connsiteX14" fmla="*/ 2590800 w 3162300"/>
              <a:gd name="connsiteY14" fmla="*/ 676275 h 5638800"/>
              <a:gd name="connsiteX15" fmla="*/ 2581275 w 3162300"/>
              <a:gd name="connsiteY15" fmla="*/ 1009650 h 5638800"/>
              <a:gd name="connsiteX16" fmla="*/ 2543175 w 3162300"/>
              <a:gd name="connsiteY16" fmla="*/ 1114425 h 5638800"/>
              <a:gd name="connsiteX17" fmla="*/ 2524125 w 3162300"/>
              <a:gd name="connsiteY17" fmla="*/ 1171575 h 5638800"/>
              <a:gd name="connsiteX18" fmla="*/ 2514600 w 3162300"/>
              <a:gd name="connsiteY18" fmla="*/ 1200150 h 5638800"/>
              <a:gd name="connsiteX19" fmla="*/ 2524125 w 3162300"/>
              <a:gd name="connsiteY19" fmla="*/ 1266825 h 5638800"/>
              <a:gd name="connsiteX20" fmla="*/ 2543175 w 3162300"/>
              <a:gd name="connsiteY20" fmla="*/ 1343025 h 5638800"/>
              <a:gd name="connsiteX21" fmla="*/ 2552700 w 3162300"/>
              <a:gd name="connsiteY21" fmla="*/ 1409700 h 5638800"/>
              <a:gd name="connsiteX22" fmla="*/ 2581275 w 3162300"/>
              <a:gd name="connsiteY22" fmla="*/ 1504950 h 5638800"/>
              <a:gd name="connsiteX23" fmla="*/ 2590800 w 3162300"/>
              <a:gd name="connsiteY23" fmla="*/ 1533525 h 5638800"/>
              <a:gd name="connsiteX24" fmla="*/ 2600325 w 3162300"/>
              <a:gd name="connsiteY24" fmla="*/ 1562100 h 5638800"/>
              <a:gd name="connsiteX25" fmla="*/ 2667000 w 3162300"/>
              <a:gd name="connsiteY25" fmla="*/ 1647825 h 5638800"/>
              <a:gd name="connsiteX26" fmla="*/ 2638425 w 3162300"/>
              <a:gd name="connsiteY26" fmla="*/ 1838325 h 5638800"/>
              <a:gd name="connsiteX27" fmla="*/ 2609850 w 3162300"/>
              <a:gd name="connsiteY27" fmla="*/ 1857375 h 5638800"/>
              <a:gd name="connsiteX28" fmla="*/ 2571750 w 3162300"/>
              <a:gd name="connsiteY28" fmla="*/ 1876425 h 5638800"/>
              <a:gd name="connsiteX29" fmla="*/ 2495550 w 3162300"/>
              <a:gd name="connsiteY29" fmla="*/ 1924050 h 5638800"/>
              <a:gd name="connsiteX30" fmla="*/ 2438400 w 3162300"/>
              <a:gd name="connsiteY30" fmla="*/ 1962150 h 5638800"/>
              <a:gd name="connsiteX31" fmla="*/ 2381250 w 3162300"/>
              <a:gd name="connsiteY31" fmla="*/ 2047875 h 5638800"/>
              <a:gd name="connsiteX32" fmla="*/ 2362200 w 3162300"/>
              <a:gd name="connsiteY32" fmla="*/ 2076450 h 5638800"/>
              <a:gd name="connsiteX33" fmla="*/ 2333625 w 3162300"/>
              <a:gd name="connsiteY33" fmla="*/ 2095500 h 5638800"/>
              <a:gd name="connsiteX34" fmla="*/ 2305050 w 3162300"/>
              <a:gd name="connsiteY34" fmla="*/ 2152650 h 5638800"/>
              <a:gd name="connsiteX35" fmla="*/ 2295525 w 3162300"/>
              <a:gd name="connsiteY35" fmla="*/ 2181225 h 5638800"/>
              <a:gd name="connsiteX36" fmla="*/ 2276475 w 3162300"/>
              <a:gd name="connsiteY36" fmla="*/ 2209800 h 5638800"/>
              <a:gd name="connsiteX37" fmla="*/ 2257425 w 3162300"/>
              <a:gd name="connsiteY37" fmla="*/ 2266950 h 5638800"/>
              <a:gd name="connsiteX38" fmla="*/ 2190750 w 3162300"/>
              <a:gd name="connsiteY38" fmla="*/ 2352675 h 5638800"/>
              <a:gd name="connsiteX39" fmla="*/ 2181225 w 3162300"/>
              <a:gd name="connsiteY39" fmla="*/ 2381250 h 5638800"/>
              <a:gd name="connsiteX40" fmla="*/ 2095500 w 3162300"/>
              <a:gd name="connsiteY40" fmla="*/ 2457450 h 5638800"/>
              <a:gd name="connsiteX41" fmla="*/ 2047875 w 3162300"/>
              <a:gd name="connsiteY41" fmla="*/ 2495550 h 5638800"/>
              <a:gd name="connsiteX42" fmla="*/ 1933575 w 3162300"/>
              <a:gd name="connsiteY42" fmla="*/ 2543175 h 5638800"/>
              <a:gd name="connsiteX43" fmla="*/ 1876425 w 3162300"/>
              <a:gd name="connsiteY43" fmla="*/ 2562225 h 5638800"/>
              <a:gd name="connsiteX44" fmla="*/ 1819275 w 3162300"/>
              <a:gd name="connsiteY44" fmla="*/ 2600325 h 5638800"/>
              <a:gd name="connsiteX45" fmla="*/ 1800225 w 3162300"/>
              <a:gd name="connsiteY45" fmla="*/ 2628900 h 5638800"/>
              <a:gd name="connsiteX46" fmla="*/ 1743075 w 3162300"/>
              <a:gd name="connsiteY46" fmla="*/ 2667000 h 5638800"/>
              <a:gd name="connsiteX47" fmla="*/ 1695450 w 3162300"/>
              <a:gd name="connsiteY47" fmla="*/ 2724150 h 5638800"/>
              <a:gd name="connsiteX48" fmla="*/ 1676400 w 3162300"/>
              <a:gd name="connsiteY48" fmla="*/ 2714625 h 5638800"/>
              <a:gd name="connsiteX49" fmla="*/ 1647825 w 3162300"/>
              <a:gd name="connsiteY49" fmla="*/ 2838450 h 5638800"/>
              <a:gd name="connsiteX50" fmla="*/ 1619250 w 3162300"/>
              <a:gd name="connsiteY50" fmla="*/ 2857500 h 5638800"/>
              <a:gd name="connsiteX51" fmla="*/ 1619250 w 3162300"/>
              <a:gd name="connsiteY51" fmla="*/ 2981325 h 5638800"/>
              <a:gd name="connsiteX52" fmla="*/ 1609725 w 3162300"/>
              <a:gd name="connsiteY52" fmla="*/ 3086100 h 5638800"/>
              <a:gd name="connsiteX53" fmla="*/ 1581150 w 3162300"/>
              <a:gd name="connsiteY53" fmla="*/ 3105150 h 5638800"/>
              <a:gd name="connsiteX54" fmla="*/ 1571625 w 3162300"/>
              <a:gd name="connsiteY54" fmla="*/ 3181350 h 5638800"/>
              <a:gd name="connsiteX55" fmla="*/ 1562100 w 3162300"/>
              <a:gd name="connsiteY55" fmla="*/ 3267075 h 5638800"/>
              <a:gd name="connsiteX56" fmla="*/ 1476375 w 3162300"/>
              <a:gd name="connsiteY56" fmla="*/ 3257550 h 5638800"/>
              <a:gd name="connsiteX57" fmla="*/ 1419225 w 3162300"/>
              <a:gd name="connsiteY57" fmla="*/ 3209925 h 5638800"/>
              <a:gd name="connsiteX58" fmla="*/ 1390650 w 3162300"/>
              <a:gd name="connsiteY58" fmla="*/ 3200400 h 5638800"/>
              <a:gd name="connsiteX59" fmla="*/ 1362075 w 3162300"/>
              <a:gd name="connsiteY59" fmla="*/ 3171825 h 5638800"/>
              <a:gd name="connsiteX60" fmla="*/ 1304925 w 3162300"/>
              <a:gd name="connsiteY60" fmla="*/ 3133725 h 5638800"/>
              <a:gd name="connsiteX61" fmla="*/ 1276350 w 3162300"/>
              <a:gd name="connsiteY61" fmla="*/ 3114675 h 5638800"/>
              <a:gd name="connsiteX62" fmla="*/ 1247775 w 3162300"/>
              <a:gd name="connsiteY62" fmla="*/ 3086100 h 5638800"/>
              <a:gd name="connsiteX63" fmla="*/ 1190625 w 3162300"/>
              <a:gd name="connsiteY63" fmla="*/ 3067050 h 5638800"/>
              <a:gd name="connsiteX64" fmla="*/ 1047750 w 3162300"/>
              <a:gd name="connsiteY64" fmla="*/ 3086100 h 5638800"/>
              <a:gd name="connsiteX65" fmla="*/ 1019175 w 3162300"/>
              <a:gd name="connsiteY65" fmla="*/ 3095625 h 5638800"/>
              <a:gd name="connsiteX66" fmla="*/ 914400 w 3162300"/>
              <a:gd name="connsiteY66" fmla="*/ 3124200 h 5638800"/>
              <a:gd name="connsiteX67" fmla="*/ 885825 w 3162300"/>
              <a:gd name="connsiteY67" fmla="*/ 3152775 h 5638800"/>
              <a:gd name="connsiteX68" fmla="*/ 828675 w 3162300"/>
              <a:gd name="connsiteY68" fmla="*/ 3200400 h 5638800"/>
              <a:gd name="connsiteX69" fmla="*/ 809625 w 3162300"/>
              <a:gd name="connsiteY69" fmla="*/ 3238500 h 5638800"/>
              <a:gd name="connsiteX70" fmla="*/ 800100 w 3162300"/>
              <a:gd name="connsiteY70" fmla="*/ 3314700 h 5638800"/>
              <a:gd name="connsiteX71" fmla="*/ 790575 w 3162300"/>
              <a:gd name="connsiteY71" fmla="*/ 3400425 h 5638800"/>
              <a:gd name="connsiteX72" fmla="*/ 781050 w 3162300"/>
              <a:gd name="connsiteY72" fmla="*/ 3457575 h 5638800"/>
              <a:gd name="connsiteX73" fmla="*/ 704850 w 3162300"/>
              <a:gd name="connsiteY73" fmla="*/ 3448050 h 5638800"/>
              <a:gd name="connsiteX74" fmla="*/ 657225 w 3162300"/>
              <a:gd name="connsiteY74" fmla="*/ 3400425 h 5638800"/>
              <a:gd name="connsiteX75" fmla="*/ 628650 w 3162300"/>
              <a:gd name="connsiteY75" fmla="*/ 3390900 h 5638800"/>
              <a:gd name="connsiteX76" fmla="*/ 571500 w 3162300"/>
              <a:gd name="connsiteY76" fmla="*/ 3333750 h 5638800"/>
              <a:gd name="connsiteX77" fmla="*/ 552450 w 3162300"/>
              <a:gd name="connsiteY77" fmla="*/ 3305175 h 5638800"/>
              <a:gd name="connsiteX78" fmla="*/ 542925 w 3162300"/>
              <a:gd name="connsiteY78" fmla="*/ 3276600 h 5638800"/>
              <a:gd name="connsiteX79" fmla="*/ 447675 w 3162300"/>
              <a:gd name="connsiteY79" fmla="*/ 3209925 h 5638800"/>
              <a:gd name="connsiteX80" fmla="*/ 352425 w 3162300"/>
              <a:gd name="connsiteY80" fmla="*/ 3228975 h 5638800"/>
              <a:gd name="connsiteX81" fmla="*/ 323850 w 3162300"/>
              <a:gd name="connsiteY81" fmla="*/ 3257550 h 5638800"/>
              <a:gd name="connsiteX82" fmla="*/ 295275 w 3162300"/>
              <a:gd name="connsiteY82" fmla="*/ 3276600 h 5638800"/>
              <a:gd name="connsiteX83" fmla="*/ 266700 w 3162300"/>
              <a:gd name="connsiteY83" fmla="*/ 3267075 h 5638800"/>
              <a:gd name="connsiteX84" fmla="*/ 209550 w 3162300"/>
              <a:gd name="connsiteY84" fmla="*/ 3228975 h 5638800"/>
              <a:gd name="connsiteX85" fmla="*/ 152400 w 3162300"/>
              <a:gd name="connsiteY85" fmla="*/ 3209925 h 5638800"/>
              <a:gd name="connsiteX86" fmla="*/ 104775 w 3162300"/>
              <a:gd name="connsiteY86" fmla="*/ 3219450 h 5638800"/>
              <a:gd name="connsiteX87" fmla="*/ 76200 w 3162300"/>
              <a:gd name="connsiteY87" fmla="*/ 3228975 h 5638800"/>
              <a:gd name="connsiteX88" fmla="*/ 66675 w 3162300"/>
              <a:gd name="connsiteY88" fmla="*/ 3257550 h 5638800"/>
              <a:gd name="connsiteX89" fmla="*/ 47625 w 3162300"/>
              <a:gd name="connsiteY89" fmla="*/ 3286125 h 5638800"/>
              <a:gd name="connsiteX90" fmla="*/ 66675 w 3162300"/>
              <a:gd name="connsiteY90" fmla="*/ 3590925 h 5638800"/>
              <a:gd name="connsiteX91" fmla="*/ 85725 w 3162300"/>
              <a:gd name="connsiteY91" fmla="*/ 3657600 h 5638800"/>
              <a:gd name="connsiteX92" fmla="*/ 104775 w 3162300"/>
              <a:gd name="connsiteY92" fmla="*/ 3686175 h 5638800"/>
              <a:gd name="connsiteX93" fmla="*/ 114300 w 3162300"/>
              <a:gd name="connsiteY93" fmla="*/ 3714750 h 5638800"/>
              <a:gd name="connsiteX94" fmla="*/ 133350 w 3162300"/>
              <a:gd name="connsiteY94" fmla="*/ 3743325 h 5638800"/>
              <a:gd name="connsiteX95" fmla="*/ 152400 w 3162300"/>
              <a:gd name="connsiteY95" fmla="*/ 3800475 h 5638800"/>
              <a:gd name="connsiteX96" fmla="*/ 171450 w 3162300"/>
              <a:gd name="connsiteY96" fmla="*/ 3838575 h 5638800"/>
              <a:gd name="connsiteX97" fmla="*/ 161925 w 3162300"/>
              <a:gd name="connsiteY97" fmla="*/ 3990975 h 5638800"/>
              <a:gd name="connsiteX98" fmla="*/ 152400 w 3162300"/>
              <a:gd name="connsiteY98" fmla="*/ 4029075 h 5638800"/>
              <a:gd name="connsiteX99" fmla="*/ 161925 w 3162300"/>
              <a:gd name="connsiteY99" fmla="*/ 4171950 h 5638800"/>
              <a:gd name="connsiteX100" fmla="*/ 200025 w 3162300"/>
              <a:gd name="connsiteY100" fmla="*/ 4257675 h 5638800"/>
              <a:gd name="connsiteX101" fmla="*/ 238125 w 3162300"/>
              <a:gd name="connsiteY101" fmla="*/ 4314825 h 5638800"/>
              <a:gd name="connsiteX102" fmla="*/ 257175 w 3162300"/>
              <a:gd name="connsiteY102" fmla="*/ 4371975 h 5638800"/>
              <a:gd name="connsiteX103" fmla="*/ 342900 w 3162300"/>
              <a:gd name="connsiteY103" fmla="*/ 4419600 h 5638800"/>
              <a:gd name="connsiteX104" fmla="*/ 333375 w 3162300"/>
              <a:gd name="connsiteY104" fmla="*/ 4533900 h 5638800"/>
              <a:gd name="connsiteX105" fmla="*/ 304800 w 3162300"/>
              <a:gd name="connsiteY105" fmla="*/ 4552950 h 5638800"/>
              <a:gd name="connsiteX106" fmla="*/ 276225 w 3162300"/>
              <a:gd name="connsiteY106" fmla="*/ 4581525 h 5638800"/>
              <a:gd name="connsiteX107" fmla="*/ 238125 w 3162300"/>
              <a:gd name="connsiteY107" fmla="*/ 4638675 h 5638800"/>
              <a:gd name="connsiteX108" fmla="*/ 219075 w 3162300"/>
              <a:gd name="connsiteY108" fmla="*/ 4667250 h 5638800"/>
              <a:gd name="connsiteX109" fmla="*/ 190500 w 3162300"/>
              <a:gd name="connsiteY109" fmla="*/ 4676775 h 5638800"/>
              <a:gd name="connsiteX110" fmla="*/ 152400 w 3162300"/>
              <a:gd name="connsiteY110" fmla="*/ 4733925 h 5638800"/>
              <a:gd name="connsiteX111" fmla="*/ 161925 w 3162300"/>
              <a:gd name="connsiteY111" fmla="*/ 4762500 h 5638800"/>
              <a:gd name="connsiteX112" fmla="*/ 190500 w 3162300"/>
              <a:gd name="connsiteY112" fmla="*/ 4867275 h 5638800"/>
              <a:gd name="connsiteX113" fmla="*/ 180975 w 3162300"/>
              <a:gd name="connsiteY113" fmla="*/ 4962525 h 5638800"/>
              <a:gd name="connsiteX114" fmla="*/ 142875 w 3162300"/>
              <a:gd name="connsiteY114" fmla="*/ 5019675 h 5638800"/>
              <a:gd name="connsiteX115" fmla="*/ 114300 w 3162300"/>
              <a:gd name="connsiteY115" fmla="*/ 5076825 h 5638800"/>
              <a:gd name="connsiteX116" fmla="*/ 85725 w 3162300"/>
              <a:gd name="connsiteY116" fmla="*/ 5095875 h 5638800"/>
              <a:gd name="connsiteX117" fmla="*/ 57150 w 3162300"/>
              <a:gd name="connsiteY117" fmla="*/ 5153025 h 5638800"/>
              <a:gd name="connsiteX118" fmla="*/ 66675 w 3162300"/>
              <a:gd name="connsiteY118" fmla="*/ 5181600 h 5638800"/>
              <a:gd name="connsiteX119" fmla="*/ 104775 w 3162300"/>
              <a:gd name="connsiteY119" fmla="*/ 5343525 h 5638800"/>
              <a:gd name="connsiteX120" fmla="*/ 133350 w 3162300"/>
              <a:gd name="connsiteY120" fmla="*/ 5353050 h 5638800"/>
              <a:gd name="connsiteX121" fmla="*/ 171450 w 3162300"/>
              <a:gd name="connsiteY121" fmla="*/ 5438775 h 5638800"/>
              <a:gd name="connsiteX122" fmla="*/ 180975 w 3162300"/>
              <a:gd name="connsiteY122" fmla="*/ 5467350 h 5638800"/>
              <a:gd name="connsiteX123" fmla="*/ 142875 w 3162300"/>
              <a:gd name="connsiteY123" fmla="*/ 5524500 h 5638800"/>
              <a:gd name="connsiteX124" fmla="*/ 104775 w 3162300"/>
              <a:gd name="connsiteY124" fmla="*/ 5572125 h 5638800"/>
              <a:gd name="connsiteX125" fmla="*/ 38100 w 3162300"/>
              <a:gd name="connsiteY125" fmla="*/ 5638800 h 5638800"/>
              <a:gd name="connsiteX126" fmla="*/ 0 w 3162300"/>
              <a:gd name="connsiteY126" fmla="*/ 5591175 h 5638800"/>
              <a:gd name="connsiteX0" fmla="*/ 3162300 w 3162300"/>
              <a:gd name="connsiteY0" fmla="*/ 0 h 5638800"/>
              <a:gd name="connsiteX1" fmla="*/ 3133725 w 3162300"/>
              <a:gd name="connsiteY1" fmla="*/ 19050 h 5638800"/>
              <a:gd name="connsiteX2" fmla="*/ 3057525 w 3162300"/>
              <a:gd name="connsiteY2" fmla="*/ 104775 h 5638800"/>
              <a:gd name="connsiteX3" fmla="*/ 3000375 w 3162300"/>
              <a:gd name="connsiteY3" fmla="*/ 123825 h 5638800"/>
              <a:gd name="connsiteX4" fmla="*/ 2914650 w 3162300"/>
              <a:gd name="connsiteY4" fmla="*/ 171450 h 5638800"/>
              <a:gd name="connsiteX5" fmla="*/ 2867025 w 3162300"/>
              <a:gd name="connsiteY5" fmla="*/ 228600 h 5638800"/>
              <a:gd name="connsiteX6" fmla="*/ 2800350 w 3162300"/>
              <a:gd name="connsiteY6" fmla="*/ 314325 h 5638800"/>
              <a:gd name="connsiteX7" fmla="*/ 2771775 w 3162300"/>
              <a:gd name="connsiteY7" fmla="*/ 333375 h 5638800"/>
              <a:gd name="connsiteX8" fmla="*/ 2762250 w 3162300"/>
              <a:gd name="connsiteY8" fmla="*/ 361950 h 5638800"/>
              <a:gd name="connsiteX9" fmla="*/ 2714625 w 3162300"/>
              <a:gd name="connsiteY9" fmla="*/ 419100 h 5638800"/>
              <a:gd name="connsiteX10" fmla="*/ 2676525 w 3162300"/>
              <a:gd name="connsiteY10" fmla="*/ 466725 h 5638800"/>
              <a:gd name="connsiteX11" fmla="*/ 2638425 w 3162300"/>
              <a:gd name="connsiteY11" fmla="*/ 523875 h 5638800"/>
              <a:gd name="connsiteX12" fmla="*/ 2619375 w 3162300"/>
              <a:gd name="connsiteY12" fmla="*/ 552450 h 5638800"/>
              <a:gd name="connsiteX13" fmla="*/ 2600325 w 3162300"/>
              <a:gd name="connsiteY13" fmla="*/ 581025 h 5638800"/>
              <a:gd name="connsiteX14" fmla="*/ 2590800 w 3162300"/>
              <a:gd name="connsiteY14" fmla="*/ 676275 h 5638800"/>
              <a:gd name="connsiteX15" fmla="*/ 2581275 w 3162300"/>
              <a:gd name="connsiteY15" fmla="*/ 1009650 h 5638800"/>
              <a:gd name="connsiteX16" fmla="*/ 2543175 w 3162300"/>
              <a:gd name="connsiteY16" fmla="*/ 1114425 h 5638800"/>
              <a:gd name="connsiteX17" fmla="*/ 2524125 w 3162300"/>
              <a:gd name="connsiteY17" fmla="*/ 1171575 h 5638800"/>
              <a:gd name="connsiteX18" fmla="*/ 2514600 w 3162300"/>
              <a:gd name="connsiteY18" fmla="*/ 1200150 h 5638800"/>
              <a:gd name="connsiteX19" fmla="*/ 2524125 w 3162300"/>
              <a:gd name="connsiteY19" fmla="*/ 1266825 h 5638800"/>
              <a:gd name="connsiteX20" fmla="*/ 2543175 w 3162300"/>
              <a:gd name="connsiteY20" fmla="*/ 1343025 h 5638800"/>
              <a:gd name="connsiteX21" fmla="*/ 2552700 w 3162300"/>
              <a:gd name="connsiteY21" fmla="*/ 1409700 h 5638800"/>
              <a:gd name="connsiteX22" fmla="*/ 2581275 w 3162300"/>
              <a:gd name="connsiteY22" fmla="*/ 1504950 h 5638800"/>
              <a:gd name="connsiteX23" fmla="*/ 2590800 w 3162300"/>
              <a:gd name="connsiteY23" fmla="*/ 1533525 h 5638800"/>
              <a:gd name="connsiteX24" fmla="*/ 2600325 w 3162300"/>
              <a:gd name="connsiteY24" fmla="*/ 1562100 h 5638800"/>
              <a:gd name="connsiteX25" fmla="*/ 2667000 w 3162300"/>
              <a:gd name="connsiteY25" fmla="*/ 1647825 h 5638800"/>
              <a:gd name="connsiteX26" fmla="*/ 2638425 w 3162300"/>
              <a:gd name="connsiteY26" fmla="*/ 1838325 h 5638800"/>
              <a:gd name="connsiteX27" fmla="*/ 2609850 w 3162300"/>
              <a:gd name="connsiteY27" fmla="*/ 1857375 h 5638800"/>
              <a:gd name="connsiteX28" fmla="*/ 2571750 w 3162300"/>
              <a:gd name="connsiteY28" fmla="*/ 1876425 h 5638800"/>
              <a:gd name="connsiteX29" fmla="*/ 2495550 w 3162300"/>
              <a:gd name="connsiteY29" fmla="*/ 1924050 h 5638800"/>
              <a:gd name="connsiteX30" fmla="*/ 2438400 w 3162300"/>
              <a:gd name="connsiteY30" fmla="*/ 1962150 h 5638800"/>
              <a:gd name="connsiteX31" fmla="*/ 2381250 w 3162300"/>
              <a:gd name="connsiteY31" fmla="*/ 2047875 h 5638800"/>
              <a:gd name="connsiteX32" fmla="*/ 2362200 w 3162300"/>
              <a:gd name="connsiteY32" fmla="*/ 2076450 h 5638800"/>
              <a:gd name="connsiteX33" fmla="*/ 2333625 w 3162300"/>
              <a:gd name="connsiteY33" fmla="*/ 2095500 h 5638800"/>
              <a:gd name="connsiteX34" fmla="*/ 2305050 w 3162300"/>
              <a:gd name="connsiteY34" fmla="*/ 2152650 h 5638800"/>
              <a:gd name="connsiteX35" fmla="*/ 2295525 w 3162300"/>
              <a:gd name="connsiteY35" fmla="*/ 2181225 h 5638800"/>
              <a:gd name="connsiteX36" fmla="*/ 2276475 w 3162300"/>
              <a:gd name="connsiteY36" fmla="*/ 2209800 h 5638800"/>
              <a:gd name="connsiteX37" fmla="*/ 2257425 w 3162300"/>
              <a:gd name="connsiteY37" fmla="*/ 2266950 h 5638800"/>
              <a:gd name="connsiteX38" fmla="*/ 2190750 w 3162300"/>
              <a:gd name="connsiteY38" fmla="*/ 2352675 h 5638800"/>
              <a:gd name="connsiteX39" fmla="*/ 2181225 w 3162300"/>
              <a:gd name="connsiteY39" fmla="*/ 2381250 h 5638800"/>
              <a:gd name="connsiteX40" fmla="*/ 2095500 w 3162300"/>
              <a:gd name="connsiteY40" fmla="*/ 2457450 h 5638800"/>
              <a:gd name="connsiteX41" fmla="*/ 2047875 w 3162300"/>
              <a:gd name="connsiteY41" fmla="*/ 2495550 h 5638800"/>
              <a:gd name="connsiteX42" fmla="*/ 1933575 w 3162300"/>
              <a:gd name="connsiteY42" fmla="*/ 2543175 h 5638800"/>
              <a:gd name="connsiteX43" fmla="*/ 1876425 w 3162300"/>
              <a:gd name="connsiteY43" fmla="*/ 2562225 h 5638800"/>
              <a:gd name="connsiteX44" fmla="*/ 1819275 w 3162300"/>
              <a:gd name="connsiteY44" fmla="*/ 2600325 h 5638800"/>
              <a:gd name="connsiteX45" fmla="*/ 1800225 w 3162300"/>
              <a:gd name="connsiteY45" fmla="*/ 2628900 h 5638800"/>
              <a:gd name="connsiteX46" fmla="*/ 1743075 w 3162300"/>
              <a:gd name="connsiteY46" fmla="*/ 2667000 h 5638800"/>
              <a:gd name="connsiteX47" fmla="*/ 1695450 w 3162300"/>
              <a:gd name="connsiteY47" fmla="*/ 2724150 h 5638800"/>
              <a:gd name="connsiteX48" fmla="*/ 1647825 w 3162300"/>
              <a:gd name="connsiteY48" fmla="*/ 2838450 h 5638800"/>
              <a:gd name="connsiteX49" fmla="*/ 1619250 w 3162300"/>
              <a:gd name="connsiteY49" fmla="*/ 2857500 h 5638800"/>
              <a:gd name="connsiteX50" fmla="*/ 1619250 w 3162300"/>
              <a:gd name="connsiteY50" fmla="*/ 2981325 h 5638800"/>
              <a:gd name="connsiteX51" fmla="*/ 1609725 w 3162300"/>
              <a:gd name="connsiteY51" fmla="*/ 3086100 h 5638800"/>
              <a:gd name="connsiteX52" fmla="*/ 1581150 w 3162300"/>
              <a:gd name="connsiteY52" fmla="*/ 3105150 h 5638800"/>
              <a:gd name="connsiteX53" fmla="*/ 1571625 w 3162300"/>
              <a:gd name="connsiteY53" fmla="*/ 3181350 h 5638800"/>
              <a:gd name="connsiteX54" fmla="*/ 1562100 w 3162300"/>
              <a:gd name="connsiteY54" fmla="*/ 3267075 h 5638800"/>
              <a:gd name="connsiteX55" fmla="*/ 1476375 w 3162300"/>
              <a:gd name="connsiteY55" fmla="*/ 3257550 h 5638800"/>
              <a:gd name="connsiteX56" fmla="*/ 1419225 w 3162300"/>
              <a:gd name="connsiteY56" fmla="*/ 3209925 h 5638800"/>
              <a:gd name="connsiteX57" fmla="*/ 1390650 w 3162300"/>
              <a:gd name="connsiteY57" fmla="*/ 3200400 h 5638800"/>
              <a:gd name="connsiteX58" fmla="*/ 1362075 w 3162300"/>
              <a:gd name="connsiteY58" fmla="*/ 3171825 h 5638800"/>
              <a:gd name="connsiteX59" fmla="*/ 1304925 w 3162300"/>
              <a:gd name="connsiteY59" fmla="*/ 3133725 h 5638800"/>
              <a:gd name="connsiteX60" fmla="*/ 1276350 w 3162300"/>
              <a:gd name="connsiteY60" fmla="*/ 3114675 h 5638800"/>
              <a:gd name="connsiteX61" fmla="*/ 1247775 w 3162300"/>
              <a:gd name="connsiteY61" fmla="*/ 3086100 h 5638800"/>
              <a:gd name="connsiteX62" fmla="*/ 1190625 w 3162300"/>
              <a:gd name="connsiteY62" fmla="*/ 3067050 h 5638800"/>
              <a:gd name="connsiteX63" fmla="*/ 1047750 w 3162300"/>
              <a:gd name="connsiteY63" fmla="*/ 3086100 h 5638800"/>
              <a:gd name="connsiteX64" fmla="*/ 1019175 w 3162300"/>
              <a:gd name="connsiteY64" fmla="*/ 3095625 h 5638800"/>
              <a:gd name="connsiteX65" fmla="*/ 914400 w 3162300"/>
              <a:gd name="connsiteY65" fmla="*/ 3124200 h 5638800"/>
              <a:gd name="connsiteX66" fmla="*/ 885825 w 3162300"/>
              <a:gd name="connsiteY66" fmla="*/ 3152775 h 5638800"/>
              <a:gd name="connsiteX67" fmla="*/ 828675 w 3162300"/>
              <a:gd name="connsiteY67" fmla="*/ 3200400 h 5638800"/>
              <a:gd name="connsiteX68" fmla="*/ 809625 w 3162300"/>
              <a:gd name="connsiteY68" fmla="*/ 3238500 h 5638800"/>
              <a:gd name="connsiteX69" fmla="*/ 800100 w 3162300"/>
              <a:gd name="connsiteY69" fmla="*/ 3314700 h 5638800"/>
              <a:gd name="connsiteX70" fmla="*/ 790575 w 3162300"/>
              <a:gd name="connsiteY70" fmla="*/ 3400425 h 5638800"/>
              <a:gd name="connsiteX71" fmla="*/ 781050 w 3162300"/>
              <a:gd name="connsiteY71" fmla="*/ 3457575 h 5638800"/>
              <a:gd name="connsiteX72" fmla="*/ 704850 w 3162300"/>
              <a:gd name="connsiteY72" fmla="*/ 3448050 h 5638800"/>
              <a:gd name="connsiteX73" fmla="*/ 657225 w 3162300"/>
              <a:gd name="connsiteY73" fmla="*/ 3400425 h 5638800"/>
              <a:gd name="connsiteX74" fmla="*/ 628650 w 3162300"/>
              <a:gd name="connsiteY74" fmla="*/ 3390900 h 5638800"/>
              <a:gd name="connsiteX75" fmla="*/ 571500 w 3162300"/>
              <a:gd name="connsiteY75" fmla="*/ 3333750 h 5638800"/>
              <a:gd name="connsiteX76" fmla="*/ 552450 w 3162300"/>
              <a:gd name="connsiteY76" fmla="*/ 3305175 h 5638800"/>
              <a:gd name="connsiteX77" fmla="*/ 542925 w 3162300"/>
              <a:gd name="connsiteY77" fmla="*/ 3276600 h 5638800"/>
              <a:gd name="connsiteX78" fmla="*/ 447675 w 3162300"/>
              <a:gd name="connsiteY78" fmla="*/ 3209925 h 5638800"/>
              <a:gd name="connsiteX79" fmla="*/ 352425 w 3162300"/>
              <a:gd name="connsiteY79" fmla="*/ 3228975 h 5638800"/>
              <a:gd name="connsiteX80" fmla="*/ 323850 w 3162300"/>
              <a:gd name="connsiteY80" fmla="*/ 3257550 h 5638800"/>
              <a:gd name="connsiteX81" fmla="*/ 295275 w 3162300"/>
              <a:gd name="connsiteY81" fmla="*/ 3276600 h 5638800"/>
              <a:gd name="connsiteX82" fmla="*/ 266700 w 3162300"/>
              <a:gd name="connsiteY82" fmla="*/ 3267075 h 5638800"/>
              <a:gd name="connsiteX83" fmla="*/ 209550 w 3162300"/>
              <a:gd name="connsiteY83" fmla="*/ 3228975 h 5638800"/>
              <a:gd name="connsiteX84" fmla="*/ 152400 w 3162300"/>
              <a:gd name="connsiteY84" fmla="*/ 3209925 h 5638800"/>
              <a:gd name="connsiteX85" fmla="*/ 104775 w 3162300"/>
              <a:gd name="connsiteY85" fmla="*/ 3219450 h 5638800"/>
              <a:gd name="connsiteX86" fmla="*/ 76200 w 3162300"/>
              <a:gd name="connsiteY86" fmla="*/ 3228975 h 5638800"/>
              <a:gd name="connsiteX87" fmla="*/ 66675 w 3162300"/>
              <a:gd name="connsiteY87" fmla="*/ 3257550 h 5638800"/>
              <a:gd name="connsiteX88" fmla="*/ 47625 w 3162300"/>
              <a:gd name="connsiteY88" fmla="*/ 3286125 h 5638800"/>
              <a:gd name="connsiteX89" fmla="*/ 66675 w 3162300"/>
              <a:gd name="connsiteY89" fmla="*/ 3590925 h 5638800"/>
              <a:gd name="connsiteX90" fmla="*/ 85725 w 3162300"/>
              <a:gd name="connsiteY90" fmla="*/ 3657600 h 5638800"/>
              <a:gd name="connsiteX91" fmla="*/ 104775 w 3162300"/>
              <a:gd name="connsiteY91" fmla="*/ 3686175 h 5638800"/>
              <a:gd name="connsiteX92" fmla="*/ 114300 w 3162300"/>
              <a:gd name="connsiteY92" fmla="*/ 3714750 h 5638800"/>
              <a:gd name="connsiteX93" fmla="*/ 133350 w 3162300"/>
              <a:gd name="connsiteY93" fmla="*/ 3743325 h 5638800"/>
              <a:gd name="connsiteX94" fmla="*/ 152400 w 3162300"/>
              <a:gd name="connsiteY94" fmla="*/ 3800475 h 5638800"/>
              <a:gd name="connsiteX95" fmla="*/ 171450 w 3162300"/>
              <a:gd name="connsiteY95" fmla="*/ 3838575 h 5638800"/>
              <a:gd name="connsiteX96" fmla="*/ 161925 w 3162300"/>
              <a:gd name="connsiteY96" fmla="*/ 3990975 h 5638800"/>
              <a:gd name="connsiteX97" fmla="*/ 152400 w 3162300"/>
              <a:gd name="connsiteY97" fmla="*/ 4029075 h 5638800"/>
              <a:gd name="connsiteX98" fmla="*/ 161925 w 3162300"/>
              <a:gd name="connsiteY98" fmla="*/ 4171950 h 5638800"/>
              <a:gd name="connsiteX99" fmla="*/ 200025 w 3162300"/>
              <a:gd name="connsiteY99" fmla="*/ 4257675 h 5638800"/>
              <a:gd name="connsiteX100" fmla="*/ 238125 w 3162300"/>
              <a:gd name="connsiteY100" fmla="*/ 4314825 h 5638800"/>
              <a:gd name="connsiteX101" fmla="*/ 257175 w 3162300"/>
              <a:gd name="connsiteY101" fmla="*/ 4371975 h 5638800"/>
              <a:gd name="connsiteX102" fmla="*/ 342900 w 3162300"/>
              <a:gd name="connsiteY102" fmla="*/ 4419600 h 5638800"/>
              <a:gd name="connsiteX103" fmla="*/ 333375 w 3162300"/>
              <a:gd name="connsiteY103" fmla="*/ 4533900 h 5638800"/>
              <a:gd name="connsiteX104" fmla="*/ 304800 w 3162300"/>
              <a:gd name="connsiteY104" fmla="*/ 4552950 h 5638800"/>
              <a:gd name="connsiteX105" fmla="*/ 276225 w 3162300"/>
              <a:gd name="connsiteY105" fmla="*/ 4581525 h 5638800"/>
              <a:gd name="connsiteX106" fmla="*/ 238125 w 3162300"/>
              <a:gd name="connsiteY106" fmla="*/ 4638675 h 5638800"/>
              <a:gd name="connsiteX107" fmla="*/ 219075 w 3162300"/>
              <a:gd name="connsiteY107" fmla="*/ 4667250 h 5638800"/>
              <a:gd name="connsiteX108" fmla="*/ 190500 w 3162300"/>
              <a:gd name="connsiteY108" fmla="*/ 4676775 h 5638800"/>
              <a:gd name="connsiteX109" fmla="*/ 152400 w 3162300"/>
              <a:gd name="connsiteY109" fmla="*/ 4733925 h 5638800"/>
              <a:gd name="connsiteX110" fmla="*/ 161925 w 3162300"/>
              <a:gd name="connsiteY110" fmla="*/ 4762500 h 5638800"/>
              <a:gd name="connsiteX111" fmla="*/ 190500 w 3162300"/>
              <a:gd name="connsiteY111" fmla="*/ 4867275 h 5638800"/>
              <a:gd name="connsiteX112" fmla="*/ 180975 w 3162300"/>
              <a:gd name="connsiteY112" fmla="*/ 4962525 h 5638800"/>
              <a:gd name="connsiteX113" fmla="*/ 142875 w 3162300"/>
              <a:gd name="connsiteY113" fmla="*/ 5019675 h 5638800"/>
              <a:gd name="connsiteX114" fmla="*/ 114300 w 3162300"/>
              <a:gd name="connsiteY114" fmla="*/ 5076825 h 5638800"/>
              <a:gd name="connsiteX115" fmla="*/ 85725 w 3162300"/>
              <a:gd name="connsiteY115" fmla="*/ 5095875 h 5638800"/>
              <a:gd name="connsiteX116" fmla="*/ 57150 w 3162300"/>
              <a:gd name="connsiteY116" fmla="*/ 5153025 h 5638800"/>
              <a:gd name="connsiteX117" fmla="*/ 66675 w 3162300"/>
              <a:gd name="connsiteY117" fmla="*/ 5181600 h 5638800"/>
              <a:gd name="connsiteX118" fmla="*/ 104775 w 3162300"/>
              <a:gd name="connsiteY118" fmla="*/ 5343525 h 5638800"/>
              <a:gd name="connsiteX119" fmla="*/ 133350 w 3162300"/>
              <a:gd name="connsiteY119" fmla="*/ 5353050 h 5638800"/>
              <a:gd name="connsiteX120" fmla="*/ 171450 w 3162300"/>
              <a:gd name="connsiteY120" fmla="*/ 5438775 h 5638800"/>
              <a:gd name="connsiteX121" fmla="*/ 180975 w 3162300"/>
              <a:gd name="connsiteY121" fmla="*/ 5467350 h 5638800"/>
              <a:gd name="connsiteX122" fmla="*/ 142875 w 3162300"/>
              <a:gd name="connsiteY122" fmla="*/ 5524500 h 5638800"/>
              <a:gd name="connsiteX123" fmla="*/ 104775 w 3162300"/>
              <a:gd name="connsiteY123" fmla="*/ 5572125 h 5638800"/>
              <a:gd name="connsiteX124" fmla="*/ 38100 w 3162300"/>
              <a:gd name="connsiteY124" fmla="*/ 5638800 h 5638800"/>
              <a:gd name="connsiteX125" fmla="*/ 0 w 3162300"/>
              <a:gd name="connsiteY125" fmla="*/ 5591175 h 5638800"/>
              <a:gd name="connsiteX0" fmla="*/ 3162300 w 3162300"/>
              <a:gd name="connsiteY0" fmla="*/ 330647 h 5969447"/>
              <a:gd name="connsiteX1" fmla="*/ 3133725 w 3162300"/>
              <a:gd name="connsiteY1" fmla="*/ 349697 h 5969447"/>
              <a:gd name="connsiteX2" fmla="*/ 3057525 w 3162300"/>
              <a:gd name="connsiteY2" fmla="*/ 435422 h 5969447"/>
              <a:gd name="connsiteX3" fmla="*/ 3000375 w 3162300"/>
              <a:gd name="connsiteY3" fmla="*/ 454472 h 5969447"/>
              <a:gd name="connsiteX4" fmla="*/ 2914650 w 3162300"/>
              <a:gd name="connsiteY4" fmla="*/ 502097 h 5969447"/>
              <a:gd name="connsiteX5" fmla="*/ 2867025 w 3162300"/>
              <a:gd name="connsiteY5" fmla="*/ 559247 h 5969447"/>
              <a:gd name="connsiteX6" fmla="*/ 2800350 w 3162300"/>
              <a:gd name="connsiteY6" fmla="*/ 644972 h 5969447"/>
              <a:gd name="connsiteX7" fmla="*/ 2771775 w 3162300"/>
              <a:gd name="connsiteY7" fmla="*/ 664022 h 5969447"/>
              <a:gd name="connsiteX8" fmla="*/ 2762250 w 3162300"/>
              <a:gd name="connsiteY8" fmla="*/ 692597 h 5969447"/>
              <a:gd name="connsiteX9" fmla="*/ 2714625 w 3162300"/>
              <a:gd name="connsiteY9" fmla="*/ 749747 h 5969447"/>
              <a:gd name="connsiteX10" fmla="*/ 2676525 w 3162300"/>
              <a:gd name="connsiteY10" fmla="*/ 797372 h 5969447"/>
              <a:gd name="connsiteX11" fmla="*/ 2638425 w 3162300"/>
              <a:gd name="connsiteY11" fmla="*/ 854522 h 5969447"/>
              <a:gd name="connsiteX12" fmla="*/ 2619375 w 3162300"/>
              <a:gd name="connsiteY12" fmla="*/ 883097 h 5969447"/>
              <a:gd name="connsiteX13" fmla="*/ 2600325 w 3162300"/>
              <a:gd name="connsiteY13" fmla="*/ 911672 h 5969447"/>
              <a:gd name="connsiteX14" fmla="*/ 2590800 w 3162300"/>
              <a:gd name="connsiteY14" fmla="*/ 1006922 h 5969447"/>
              <a:gd name="connsiteX15" fmla="*/ 2581275 w 3162300"/>
              <a:gd name="connsiteY15" fmla="*/ 1340297 h 5969447"/>
              <a:gd name="connsiteX16" fmla="*/ 2543175 w 3162300"/>
              <a:gd name="connsiteY16" fmla="*/ 1445072 h 5969447"/>
              <a:gd name="connsiteX17" fmla="*/ 2524125 w 3162300"/>
              <a:gd name="connsiteY17" fmla="*/ 1502222 h 5969447"/>
              <a:gd name="connsiteX18" fmla="*/ 2514600 w 3162300"/>
              <a:gd name="connsiteY18" fmla="*/ 1530797 h 5969447"/>
              <a:gd name="connsiteX19" fmla="*/ 2524125 w 3162300"/>
              <a:gd name="connsiteY19" fmla="*/ 1597472 h 5969447"/>
              <a:gd name="connsiteX20" fmla="*/ 2543175 w 3162300"/>
              <a:gd name="connsiteY20" fmla="*/ 1673672 h 5969447"/>
              <a:gd name="connsiteX21" fmla="*/ 2552700 w 3162300"/>
              <a:gd name="connsiteY21" fmla="*/ 1740347 h 5969447"/>
              <a:gd name="connsiteX22" fmla="*/ 2581275 w 3162300"/>
              <a:gd name="connsiteY22" fmla="*/ 1835597 h 5969447"/>
              <a:gd name="connsiteX23" fmla="*/ 2590800 w 3162300"/>
              <a:gd name="connsiteY23" fmla="*/ 1864172 h 5969447"/>
              <a:gd name="connsiteX24" fmla="*/ 2600325 w 3162300"/>
              <a:gd name="connsiteY24" fmla="*/ 1892747 h 5969447"/>
              <a:gd name="connsiteX25" fmla="*/ 2667000 w 3162300"/>
              <a:gd name="connsiteY25" fmla="*/ 1978472 h 5969447"/>
              <a:gd name="connsiteX26" fmla="*/ 2638425 w 3162300"/>
              <a:gd name="connsiteY26" fmla="*/ 2168972 h 5969447"/>
              <a:gd name="connsiteX27" fmla="*/ 2609850 w 3162300"/>
              <a:gd name="connsiteY27" fmla="*/ 2188022 h 5969447"/>
              <a:gd name="connsiteX28" fmla="*/ 2571750 w 3162300"/>
              <a:gd name="connsiteY28" fmla="*/ 2207072 h 5969447"/>
              <a:gd name="connsiteX29" fmla="*/ 2495550 w 3162300"/>
              <a:gd name="connsiteY29" fmla="*/ 2254697 h 5969447"/>
              <a:gd name="connsiteX30" fmla="*/ 2438400 w 3162300"/>
              <a:gd name="connsiteY30" fmla="*/ 2292797 h 5969447"/>
              <a:gd name="connsiteX31" fmla="*/ 2381250 w 3162300"/>
              <a:gd name="connsiteY31" fmla="*/ 2378522 h 5969447"/>
              <a:gd name="connsiteX32" fmla="*/ 2362200 w 3162300"/>
              <a:gd name="connsiteY32" fmla="*/ 2407097 h 5969447"/>
              <a:gd name="connsiteX33" fmla="*/ 2333625 w 3162300"/>
              <a:gd name="connsiteY33" fmla="*/ 2426147 h 5969447"/>
              <a:gd name="connsiteX34" fmla="*/ 2305050 w 3162300"/>
              <a:gd name="connsiteY34" fmla="*/ 2483297 h 5969447"/>
              <a:gd name="connsiteX35" fmla="*/ 2295525 w 3162300"/>
              <a:gd name="connsiteY35" fmla="*/ 2511872 h 5969447"/>
              <a:gd name="connsiteX36" fmla="*/ 2276475 w 3162300"/>
              <a:gd name="connsiteY36" fmla="*/ 2540447 h 5969447"/>
              <a:gd name="connsiteX37" fmla="*/ 2257425 w 3162300"/>
              <a:gd name="connsiteY37" fmla="*/ 2597597 h 5969447"/>
              <a:gd name="connsiteX38" fmla="*/ 2190750 w 3162300"/>
              <a:gd name="connsiteY38" fmla="*/ 2683322 h 5969447"/>
              <a:gd name="connsiteX39" fmla="*/ 2181225 w 3162300"/>
              <a:gd name="connsiteY39" fmla="*/ 2711897 h 5969447"/>
              <a:gd name="connsiteX40" fmla="*/ 2095500 w 3162300"/>
              <a:gd name="connsiteY40" fmla="*/ 2788097 h 5969447"/>
              <a:gd name="connsiteX41" fmla="*/ 2047875 w 3162300"/>
              <a:gd name="connsiteY41" fmla="*/ 2826197 h 5969447"/>
              <a:gd name="connsiteX42" fmla="*/ 1933575 w 3162300"/>
              <a:gd name="connsiteY42" fmla="*/ 2873822 h 5969447"/>
              <a:gd name="connsiteX43" fmla="*/ 1876425 w 3162300"/>
              <a:gd name="connsiteY43" fmla="*/ 2892872 h 5969447"/>
              <a:gd name="connsiteX44" fmla="*/ 1819275 w 3162300"/>
              <a:gd name="connsiteY44" fmla="*/ 2930972 h 5969447"/>
              <a:gd name="connsiteX45" fmla="*/ 1800225 w 3162300"/>
              <a:gd name="connsiteY45" fmla="*/ 2959547 h 5969447"/>
              <a:gd name="connsiteX46" fmla="*/ 1743075 w 3162300"/>
              <a:gd name="connsiteY46" fmla="*/ 2997647 h 5969447"/>
              <a:gd name="connsiteX47" fmla="*/ 1695450 w 3162300"/>
              <a:gd name="connsiteY47" fmla="*/ 3054797 h 5969447"/>
              <a:gd name="connsiteX48" fmla="*/ 1647825 w 3162300"/>
              <a:gd name="connsiteY48" fmla="*/ 3169097 h 5969447"/>
              <a:gd name="connsiteX49" fmla="*/ 1619250 w 3162300"/>
              <a:gd name="connsiteY49" fmla="*/ 3188147 h 5969447"/>
              <a:gd name="connsiteX50" fmla="*/ 1619250 w 3162300"/>
              <a:gd name="connsiteY50" fmla="*/ 3311972 h 5969447"/>
              <a:gd name="connsiteX51" fmla="*/ 1609725 w 3162300"/>
              <a:gd name="connsiteY51" fmla="*/ 3416747 h 5969447"/>
              <a:gd name="connsiteX52" fmla="*/ 1581150 w 3162300"/>
              <a:gd name="connsiteY52" fmla="*/ 3435797 h 5969447"/>
              <a:gd name="connsiteX53" fmla="*/ 1571625 w 3162300"/>
              <a:gd name="connsiteY53" fmla="*/ 3511997 h 5969447"/>
              <a:gd name="connsiteX54" fmla="*/ 1562100 w 3162300"/>
              <a:gd name="connsiteY54" fmla="*/ 3597722 h 5969447"/>
              <a:gd name="connsiteX55" fmla="*/ 1476375 w 3162300"/>
              <a:gd name="connsiteY55" fmla="*/ 3588197 h 5969447"/>
              <a:gd name="connsiteX56" fmla="*/ 1419225 w 3162300"/>
              <a:gd name="connsiteY56" fmla="*/ 3540572 h 5969447"/>
              <a:gd name="connsiteX57" fmla="*/ 1390650 w 3162300"/>
              <a:gd name="connsiteY57" fmla="*/ 3531047 h 5969447"/>
              <a:gd name="connsiteX58" fmla="*/ 1362075 w 3162300"/>
              <a:gd name="connsiteY58" fmla="*/ 3502472 h 5969447"/>
              <a:gd name="connsiteX59" fmla="*/ 1304925 w 3162300"/>
              <a:gd name="connsiteY59" fmla="*/ 3464372 h 5969447"/>
              <a:gd name="connsiteX60" fmla="*/ 1276350 w 3162300"/>
              <a:gd name="connsiteY60" fmla="*/ 3445322 h 5969447"/>
              <a:gd name="connsiteX61" fmla="*/ 1247775 w 3162300"/>
              <a:gd name="connsiteY61" fmla="*/ 3416747 h 5969447"/>
              <a:gd name="connsiteX62" fmla="*/ 1190625 w 3162300"/>
              <a:gd name="connsiteY62" fmla="*/ 3397697 h 5969447"/>
              <a:gd name="connsiteX63" fmla="*/ 1047750 w 3162300"/>
              <a:gd name="connsiteY63" fmla="*/ 3416747 h 5969447"/>
              <a:gd name="connsiteX64" fmla="*/ 1019175 w 3162300"/>
              <a:gd name="connsiteY64" fmla="*/ 3426272 h 5969447"/>
              <a:gd name="connsiteX65" fmla="*/ 914400 w 3162300"/>
              <a:gd name="connsiteY65" fmla="*/ 3454847 h 5969447"/>
              <a:gd name="connsiteX66" fmla="*/ 885825 w 3162300"/>
              <a:gd name="connsiteY66" fmla="*/ 3483422 h 5969447"/>
              <a:gd name="connsiteX67" fmla="*/ 828675 w 3162300"/>
              <a:gd name="connsiteY67" fmla="*/ 3531047 h 5969447"/>
              <a:gd name="connsiteX68" fmla="*/ 809625 w 3162300"/>
              <a:gd name="connsiteY68" fmla="*/ 3569147 h 5969447"/>
              <a:gd name="connsiteX69" fmla="*/ 800100 w 3162300"/>
              <a:gd name="connsiteY69" fmla="*/ 3645347 h 5969447"/>
              <a:gd name="connsiteX70" fmla="*/ 790575 w 3162300"/>
              <a:gd name="connsiteY70" fmla="*/ 3731072 h 5969447"/>
              <a:gd name="connsiteX71" fmla="*/ 781050 w 3162300"/>
              <a:gd name="connsiteY71" fmla="*/ 3788222 h 5969447"/>
              <a:gd name="connsiteX72" fmla="*/ 704850 w 3162300"/>
              <a:gd name="connsiteY72" fmla="*/ 3778697 h 5969447"/>
              <a:gd name="connsiteX73" fmla="*/ 657225 w 3162300"/>
              <a:gd name="connsiteY73" fmla="*/ 3731072 h 5969447"/>
              <a:gd name="connsiteX74" fmla="*/ 628650 w 3162300"/>
              <a:gd name="connsiteY74" fmla="*/ 3721547 h 5969447"/>
              <a:gd name="connsiteX75" fmla="*/ 571500 w 3162300"/>
              <a:gd name="connsiteY75" fmla="*/ 3664397 h 5969447"/>
              <a:gd name="connsiteX76" fmla="*/ 552450 w 3162300"/>
              <a:gd name="connsiteY76" fmla="*/ 3635822 h 5969447"/>
              <a:gd name="connsiteX77" fmla="*/ 542925 w 3162300"/>
              <a:gd name="connsiteY77" fmla="*/ 3607247 h 5969447"/>
              <a:gd name="connsiteX78" fmla="*/ 447675 w 3162300"/>
              <a:gd name="connsiteY78" fmla="*/ 3540572 h 5969447"/>
              <a:gd name="connsiteX79" fmla="*/ 352425 w 3162300"/>
              <a:gd name="connsiteY79" fmla="*/ 3559622 h 5969447"/>
              <a:gd name="connsiteX80" fmla="*/ 323850 w 3162300"/>
              <a:gd name="connsiteY80" fmla="*/ 3588197 h 5969447"/>
              <a:gd name="connsiteX81" fmla="*/ 295275 w 3162300"/>
              <a:gd name="connsiteY81" fmla="*/ 3607247 h 5969447"/>
              <a:gd name="connsiteX82" fmla="*/ 266700 w 3162300"/>
              <a:gd name="connsiteY82" fmla="*/ 3597722 h 5969447"/>
              <a:gd name="connsiteX83" fmla="*/ 209550 w 3162300"/>
              <a:gd name="connsiteY83" fmla="*/ 3559622 h 5969447"/>
              <a:gd name="connsiteX84" fmla="*/ 152400 w 3162300"/>
              <a:gd name="connsiteY84" fmla="*/ 3540572 h 5969447"/>
              <a:gd name="connsiteX85" fmla="*/ 104775 w 3162300"/>
              <a:gd name="connsiteY85" fmla="*/ 3550097 h 5969447"/>
              <a:gd name="connsiteX86" fmla="*/ 76200 w 3162300"/>
              <a:gd name="connsiteY86" fmla="*/ 3559622 h 5969447"/>
              <a:gd name="connsiteX87" fmla="*/ 66675 w 3162300"/>
              <a:gd name="connsiteY87" fmla="*/ 3588197 h 5969447"/>
              <a:gd name="connsiteX88" fmla="*/ 47625 w 3162300"/>
              <a:gd name="connsiteY88" fmla="*/ 3616772 h 5969447"/>
              <a:gd name="connsiteX89" fmla="*/ 66675 w 3162300"/>
              <a:gd name="connsiteY89" fmla="*/ 3921572 h 5969447"/>
              <a:gd name="connsiteX90" fmla="*/ 85725 w 3162300"/>
              <a:gd name="connsiteY90" fmla="*/ 3988247 h 5969447"/>
              <a:gd name="connsiteX91" fmla="*/ 104775 w 3162300"/>
              <a:gd name="connsiteY91" fmla="*/ 4016822 h 5969447"/>
              <a:gd name="connsiteX92" fmla="*/ 114300 w 3162300"/>
              <a:gd name="connsiteY92" fmla="*/ 4045397 h 5969447"/>
              <a:gd name="connsiteX93" fmla="*/ 133350 w 3162300"/>
              <a:gd name="connsiteY93" fmla="*/ 4073972 h 5969447"/>
              <a:gd name="connsiteX94" fmla="*/ 152400 w 3162300"/>
              <a:gd name="connsiteY94" fmla="*/ 4131122 h 5969447"/>
              <a:gd name="connsiteX95" fmla="*/ 171450 w 3162300"/>
              <a:gd name="connsiteY95" fmla="*/ 4169222 h 5969447"/>
              <a:gd name="connsiteX96" fmla="*/ 161925 w 3162300"/>
              <a:gd name="connsiteY96" fmla="*/ 4321622 h 5969447"/>
              <a:gd name="connsiteX97" fmla="*/ 152400 w 3162300"/>
              <a:gd name="connsiteY97" fmla="*/ 4359722 h 5969447"/>
              <a:gd name="connsiteX98" fmla="*/ 161925 w 3162300"/>
              <a:gd name="connsiteY98" fmla="*/ 4502597 h 5969447"/>
              <a:gd name="connsiteX99" fmla="*/ 200025 w 3162300"/>
              <a:gd name="connsiteY99" fmla="*/ 4588322 h 5969447"/>
              <a:gd name="connsiteX100" fmla="*/ 238125 w 3162300"/>
              <a:gd name="connsiteY100" fmla="*/ 4645472 h 5969447"/>
              <a:gd name="connsiteX101" fmla="*/ 257175 w 3162300"/>
              <a:gd name="connsiteY101" fmla="*/ 4702622 h 5969447"/>
              <a:gd name="connsiteX102" fmla="*/ 342900 w 3162300"/>
              <a:gd name="connsiteY102" fmla="*/ 4750247 h 5969447"/>
              <a:gd name="connsiteX103" fmla="*/ 333375 w 3162300"/>
              <a:gd name="connsiteY103" fmla="*/ 4864547 h 5969447"/>
              <a:gd name="connsiteX104" fmla="*/ 304800 w 3162300"/>
              <a:gd name="connsiteY104" fmla="*/ 4883597 h 5969447"/>
              <a:gd name="connsiteX105" fmla="*/ 276225 w 3162300"/>
              <a:gd name="connsiteY105" fmla="*/ 4912172 h 5969447"/>
              <a:gd name="connsiteX106" fmla="*/ 238125 w 3162300"/>
              <a:gd name="connsiteY106" fmla="*/ 4969322 h 5969447"/>
              <a:gd name="connsiteX107" fmla="*/ 219075 w 3162300"/>
              <a:gd name="connsiteY107" fmla="*/ 4997897 h 5969447"/>
              <a:gd name="connsiteX108" fmla="*/ 190500 w 3162300"/>
              <a:gd name="connsiteY108" fmla="*/ 5007422 h 5969447"/>
              <a:gd name="connsiteX109" fmla="*/ 152400 w 3162300"/>
              <a:gd name="connsiteY109" fmla="*/ 5064572 h 5969447"/>
              <a:gd name="connsiteX110" fmla="*/ 161925 w 3162300"/>
              <a:gd name="connsiteY110" fmla="*/ 5093147 h 5969447"/>
              <a:gd name="connsiteX111" fmla="*/ 190500 w 3162300"/>
              <a:gd name="connsiteY111" fmla="*/ 5197922 h 5969447"/>
              <a:gd name="connsiteX112" fmla="*/ 180975 w 3162300"/>
              <a:gd name="connsiteY112" fmla="*/ 5293172 h 5969447"/>
              <a:gd name="connsiteX113" fmla="*/ 142875 w 3162300"/>
              <a:gd name="connsiteY113" fmla="*/ 5350322 h 5969447"/>
              <a:gd name="connsiteX114" fmla="*/ 114300 w 3162300"/>
              <a:gd name="connsiteY114" fmla="*/ 5407472 h 5969447"/>
              <a:gd name="connsiteX115" fmla="*/ 85725 w 3162300"/>
              <a:gd name="connsiteY115" fmla="*/ 5426522 h 5969447"/>
              <a:gd name="connsiteX116" fmla="*/ 57150 w 3162300"/>
              <a:gd name="connsiteY116" fmla="*/ 5483672 h 5969447"/>
              <a:gd name="connsiteX117" fmla="*/ 66675 w 3162300"/>
              <a:gd name="connsiteY117" fmla="*/ 5512247 h 5969447"/>
              <a:gd name="connsiteX118" fmla="*/ 104775 w 3162300"/>
              <a:gd name="connsiteY118" fmla="*/ 5674172 h 5969447"/>
              <a:gd name="connsiteX119" fmla="*/ 133350 w 3162300"/>
              <a:gd name="connsiteY119" fmla="*/ 5683697 h 5969447"/>
              <a:gd name="connsiteX120" fmla="*/ 171450 w 3162300"/>
              <a:gd name="connsiteY120" fmla="*/ 5769422 h 5969447"/>
              <a:gd name="connsiteX121" fmla="*/ 180975 w 3162300"/>
              <a:gd name="connsiteY121" fmla="*/ 5797997 h 5969447"/>
              <a:gd name="connsiteX122" fmla="*/ 142875 w 3162300"/>
              <a:gd name="connsiteY122" fmla="*/ 5855147 h 5969447"/>
              <a:gd name="connsiteX123" fmla="*/ 104775 w 3162300"/>
              <a:gd name="connsiteY123" fmla="*/ 5902772 h 5969447"/>
              <a:gd name="connsiteX124" fmla="*/ 38100 w 3162300"/>
              <a:gd name="connsiteY124" fmla="*/ 5969447 h 5969447"/>
              <a:gd name="connsiteX125" fmla="*/ 0 w 3162300"/>
              <a:gd name="connsiteY125" fmla="*/ 5921822 h 5969447"/>
              <a:gd name="connsiteX0" fmla="*/ 2705100 w 3141820"/>
              <a:gd name="connsiteY0" fmla="*/ 330647 h 6045647"/>
              <a:gd name="connsiteX1" fmla="*/ 3133725 w 3141820"/>
              <a:gd name="connsiteY1" fmla="*/ 425897 h 6045647"/>
              <a:gd name="connsiteX2" fmla="*/ 3057525 w 3141820"/>
              <a:gd name="connsiteY2" fmla="*/ 511622 h 6045647"/>
              <a:gd name="connsiteX3" fmla="*/ 3000375 w 3141820"/>
              <a:gd name="connsiteY3" fmla="*/ 530672 h 6045647"/>
              <a:gd name="connsiteX4" fmla="*/ 2914650 w 3141820"/>
              <a:gd name="connsiteY4" fmla="*/ 578297 h 6045647"/>
              <a:gd name="connsiteX5" fmla="*/ 2867025 w 3141820"/>
              <a:gd name="connsiteY5" fmla="*/ 635447 h 6045647"/>
              <a:gd name="connsiteX6" fmla="*/ 2800350 w 3141820"/>
              <a:gd name="connsiteY6" fmla="*/ 721172 h 6045647"/>
              <a:gd name="connsiteX7" fmla="*/ 2771775 w 3141820"/>
              <a:gd name="connsiteY7" fmla="*/ 740222 h 6045647"/>
              <a:gd name="connsiteX8" fmla="*/ 2762250 w 3141820"/>
              <a:gd name="connsiteY8" fmla="*/ 768797 h 6045647"/>
              <a:gd name="connsiteX9" fmla="*/ 2714625 w 3141820"/>
              <a:gd name="connsiteY9" fmla="*/ 825947 h 6045647"/>
              <a:gd name="connsiteX10" fmla="*/ 2676525 w 3141820"/>
              <a:gd name="connsiteY10" fmla="*/ 873572 h 6045647"/>
              <a:gd name="connsiteX11" fmla="*/ 2638425 w 3141820"/>
              <a:gd name="connsiteY11" fmla="*/ 930722 h 6045647"/>
              <a:gd name="connsiteX12" fmla="*/ 2619375 w 3141820"/>
              <a:gd name="connsiteY12" fmla="*/ 959297 h 6045647"/>
              <a:gd name="connsiteX13" fmla="*/ 2600325 w 3141820"/>
              <a:gd name="connsiteY13" fmla="*/ 987872 h 6045647"/>
              <a:gd name="connsiteX14" fmla="*/ 2590800 w 3141820"/>
              <a:gd name="connsiteY14" fmla="*/ 1083122 h 6045647"/>
              <a:gd name="connsiteX15" fmla="*/ 2581275 w 3141820"/>
              <a:gd name="connsiteY15" fmla="*/ 1416497 h 6045647"/>
              <a:gd name="connsiteX16" fmla="*/ 2543175 w 3141820"/>
              <a:gd name="connsiteY16" fmla="*/ 1521272 h 6045647"/>
              <a:gd name="connsiteX17" fmla="*/ 2524125 w 3141820"/>
              <a:gd name="connsiteY17" fmla="*/ 1578422 h 6045647"/>
              <a:gd name="connsiteX18" fmla="*/ 2514600 w 3141820"/>
              <a:gd name="connsiteY18" fmla="*/ 1606997 h 6045647"/>
              <a:gd name="connsiteX19" fmla="*/ 2524125 w 3141820"/>
              <a:gd name="connsiteY19" fmla="*/ 1673672 h 6045647"/>
              <a:gd name="connsiteX20" fmla="*/ 2543175 w 3141820"/>
              <a:gd name="connsiteY20" fmla="*/ 1749872 h 6045647"/>
              <a:gd name="connsiteX21" fmla="*/ 2552700 w 3141820"/>
              <a:gd name="connsiteY21" fmla="*/ 1816547 h 6045647"/>
              <a:gd name="connsiteX22" fmla="*/ 2581275 w 3141820"/>
              <a:gd name="connsiteY22" fmla="*/ 1911797 h 6045647"/>
              <a:gd name="connsiteX23" fmla="*/ 2590800 w 3141820"/>
              <a:gd name="connsiteY23" fmla="*/ 1940372 h 6045647"/>
              <a:gd name="connsiteX24" fmla="*/ 2600325 w 3141820"/>
              <a:gd name="connsiteY24" fmla="*/ 1968947 h 6045647"/>
              <a:gd name="connsiteX25" fmla="*/ 2667000 w 3141820"/>
              <a:gd name="connsiteY25" fmla="*/ 2054672 h 6045647"/>
              <a:gd name="connsiteX26" fmla="*/ 2638425 w 3141820"/>
              <a:gd name="connsiteY26" fmla="*/ 2245172 h 6045647"/>
              <a:gd name="connsiteX27" fmla="*/ 2609850 w 3141820"/>
              <a:gd name="connsiteY27" fmla="*/ 2264222 h 6045647"/>
              <a:gd name="connsiteX28" fmla="*/ 2571750 w 3141820"/>
              <a:gd name="connsiteY28" fmla="*/ 2283272 h 6045647"/>
              <a:gd name="connsiteX29" fmla="*/ 2495550 w 3141820"/>
              <a:gd name="connsiteY29" fmla="*/ 2330897 h 6045647"/>
              <a:gd name="connsiteX30" fmla="*/ 2438400 w 3141820"/>
              <a:gd name="connsiteY30" fmla="*/ 2368997 h 6045647"/>
              <a:gd name="connsiteX31" fmla="*/ 2381250 w 3141820"/>
              <a:gd name="connsiteY31" fmla="*/ 2454722 h 6045647"/>
              <a:gd name="connsiteX32" fmla="*/ 2362200 w 3141820"/>
              <a:gd name="connsiteY32" fmla="*/ 2483297 h 6045647"/>
              <a:gd name="connsiteX33" fmla="*/ 2333625 w 3141820"/>
              <a:gd name="connsiteY33" fmla="*/ 2502347 h 6045647"/>
              <a:gd name="connsiteX34" fmla="*/ 2305050 w 3141820"/>
              <a:gd name="connsiteY34" fmla="*/ 2559497 h 6045647"/>
              <a:gd name="connsiteX35" fmla="*/ 2295525 w 3141820"/>
              <a:gd name="connsiteY35" fmla="*/ 2588072 h 6045647"/>
              <a:gd name="connsiteX36" fmla="*/ 2276475 w 3141820"/>
              <a:gd name="connsiteY36" fmla="*/ 2616647 h 6045647"/>
              <a:gd name="connsiteX37" fmla="*/ 2257425 w 3141820"/>
              <a:gd name="connsiteY37" fmla="*/ 2673797 h 6045647"/>
              <a:gd name="connsiteX38" fmla="*/ 2190750 w 3141820"/>
              <a:gd name="connsiteY38" fmla="*/ 2759522 h 6045647"/>
              <a:gd name="connsiteX39" fmla="*/ 2181225 w 3141820"/>
              <a:gd name="connsiteY39" fmla="*/ 2788097 h 6045647"/>
              <a:gd name="connsiteX40" fmla="*/ 2095500 w 3141820"/>
              <a:gd name="connsiteY40" fmla="*/ 2864297 h 6045647"/>
              <a:gd name="connsiteX41" fmla="*/ 2047875 w 3141820"/>
              <a:gd name="connsiteY41" fmla="*/ 2902397 h 6045647"/>
              <a:gd name="connsiteX42" fmla="*/ 1933575 w 3141820"/>
              <a:gd name="connsiteY42" fmla="*/ 2950022 h 6045647"/>
              <a:gd name="connsiteX43" fmla="*/ 1876425 w 3141820"/>
              <a:gd name="connsiteY43" fmla="*/ 2969072 h 6045647"/>
              <a:gd name="connsiteX44" fmla="*/ 1819275 w 3141820"/>
              <a:gd name="connsiteY44" fmla="*/ 3007172 h 6045647"/>
              <a:gd name="connsiteX45" fmla="*/ 1800225 w 3141820"/>
              <a:gd name="connsiteY45" fmla="*/ 3035747 h 6045647"/>
              <a:gd name="connsiteX46" fmla="*/ 1743075 w 3141820"/>
              <a:gd name="connsiteY46" fmla="*/ 3073847 h 6045647"/>
              <a:gd name="connsiteX47" fmla="*/ 1695450 w 3141820"/>
              <a:gd name="connsiteY47" fmla="*/ 3130997 h 6045647"/>
              <a:gd name="connsiteX48" fmla="*/ 1647825 w 3141820"/>
              <a:gd name="connsiteY48" fmla="*/ 3245297 h 6045647"/>
              <a:gd name="connsiteX49" fmla="*/ 1619250 w 3141820"/>
              <a:gd name="connsiteY49" fmla="*/ 3264347 h 6045647"/>
              <a:gd name="connsiteX50" fmla="*/ 1619250 w 3141820"/>
              <a:gd name="connsiteY50" fmla="*/ 3388172 h 6045647"/>
              <a:gd name="connsiteX51" fmla="*/ 1609725 w 3141820"/>
              <a:gd name="connsiteY51" fmla="*/ 3492947 h 6045647"/>
              <a:gd name="connsiteX52" fmla="*/ 1581150 w 3141820"/>
              <a:gd name="connsiteY52" fmla="*/ 3511997 h 6045647"/>
              <a:gd name="connsiteX53" fmla="*/ 1571625 w 3141820"/>
              <a:gd name="connsiteY53" fmla="*/ 3588197 h 6045647"/>
              <a:gd name="connsiteX54" fmla="*/ 1562100 w 3141820"/>
              <a:gd name="connsiteY54" fmla="*/ 3673922 h 6045647"/>
              <a:gd name="connsiteX55" fmla="*/ 1476375 w 3141820"/>
              <a:gd name="connsiteY55" fmla="*/ 3664397 h 6045647"/>
              <a:gd name="connsiteX56" fmla="*/ 1419225 w 3141820"/>
              <a:gd name="connsiteY56" fmla="*/ 3616772 h 6045647"/>
              <a:gd name="connsiteX57" fmla="*/ 1390650 w 3141820"/>
              <a:gd name="connsiteY57" fmla="*/ 3607247 h 6045647"/>
              <a:gd name="connsiteX58" fmla="*/ 1362075 w 3141820"/>
              <a:gd name="connsiteY58" fmla="*/ 3578672 h 6045647"/>
              <a:gd name="connsiteX59" fmla="*/ 1304925 w 3141820"/>
              <a:gd name="connsiteY59" fmla="*/ 3540572 h 6045647"/>
              <a:gd name="connsiteX60" fmla="*/ 1276350 w 3141820"/>
              <a:gd name="connsiteY60" fmla="*/ 3521522 h 6045647"/>
              <a:gd name="connsiteX61" fmla="*/ 1247775 w 3141820"/>
              <a:gd name="connsiteY61" fmla="*/ 3492947 h 6045647"/>
              <a:gd name="connsiteX62" fmla="*/ 1190625 w 3141820"/>
              <a:gd name="connsiteY62" fmla="*/ 3473897 h 6045647"/>
              <a:gd name="connsiteX63" fmla="*/ 1047750 w 3141820"/>
              <a:gd name="connsiteY63" fmla="*/ 3492947 h 6045647"/>
              <a:gd name="connsiteX64" fmla="*/ 1019175 w 3141820"/>
              <a:gd name="connsiteY64" fmla="*/ 3502472 h 6045647"/>
              <a:gd name="connsiteX65" fmla="*/ 914400 w 3141820"/>
              <a:gd name="connsiteY65" fmla="*/ 3531047 h 6045647"/>
              <a:gd name="connsiteX66" fmla="*/ 885825 w 3141820"/>
              <a:gd name="connsiteY66" fmla="*/ 3559622 h 6045647"/>
              <a:gd name="connsiteX67" fmla="*/ 828675 w 3141820"/>
              <a:gd name="connsiteY67" fmla="*/ 3607247 h 6045647"/>
              <a:gd name="connsiteX68" fmla="*/ 809625 w 3141820"/>
              <a:gd name="connsiteY68" fmla="*/ 3645347 h 6045647"/>
              <a:gd name="connsiteX69" fmla="*/ 800100 w 3141820"/>
              <a:gd name="connsiteY69" fmla="*/ 3721547 h 6045647"/>
              <a:gd name="connsiteX70" fmla="*/ 790575 w 3141820"/>
              <a:gd name="connsiteY70" fmla="*/ 3807272 h 6045647"/>
              <a:gd name="connsiteX71" fmla="*/ 781050 w 3141820"/>
              <a:gd name="connsiteY71" fmla="*/ 3864422 h 6045647"/>
              <a:gd name="connsiteX72" fmla="*/ 704850 w 3141820"/>
              <a:gd name="connsiteY72" fmla="*/ 3854897 h 6045647"/>
              <a:gd name="connsiteX73" fmla="*/ 657225 w 3141820"/>
              <a:gd name="connsiteY73" fmla="*/ 3807272 h 6045647"/>
              <a:gd name="connsiteX74" fmla="*/ 628650 w 3141820"/>
              <a:gd name="connsiteY74" fmla="*/ 3797747 h 6045647"/>
              <a:gd name="connsiteX75" fmla="*/ 571500 w 3141820"/>
              <a:gd name="connsiteY75" fmla="*/ 3740597 h 6045647"/>
              <a:gd name="connsiteX76" fmla="*/ 552450 w 3141820"/>
              <a:gd name="connsiteY76" fmla="*/ 3712022 h 6045647"/>
              <a:gd name="connsiteX77" fmla="*/ 542925 w 3141820"/>
              <a:gd name="connsiteY77" fmla="*/ 3683447 h 6045647"/>
              <a:gd name="connsiteX78" fmla="*/ 447675 w 3141820"/>
              <a:gd name="connsiteY78" fmla="*/ 3616772 h 6045647"/>
              <a:gd name="connsiteX79" fmla="*/ 352425 w 3141820"/>
              <a:gd name="connsiteY79" fmla="*/ 3635822 h 6045647"/>
              <a:gd name="connsiteX80" fmla="*/ 323850 w 3141820"/>
              <a:gd name="connsiteY80" fmla="*/ 3664397 h 6045647"/>
              <a:gd name="connsiteX81" fmla="*/ 295275 w 3141820"/>
              <a:gd name="connsiteY81" fmla="*/ 3683447 h 6045647"/>
              <a:gd name="connsiteX82" fmla="*/ 266700 w 3141820"/>
              <a:gd name="connsiteY82" fmla="*/ 3673922 h 6045647"/>
              <a:gd name="connsiteX83" fmla="*/ 209550 w 3141820"/>
              <a:gd name="connsiteY83" fmla="*/ 3635822 h 6045647"/>
              <a:gd name="connsiteX84" fmla="*/ 152400 w 3141820"/>
              <a:gd name="connsiteY84" fmla="*/ 3616772 h 6045647"/>
              <a:gd name="connsiteX85" fmla="*/ 104775 w 3141820"/>
              <a:gd name="connsiteY85" fmla="*/ 3626297 h 6045647"/>
              <a:gd name="connsiteX86" fmla="*/ 76200 w 3141820"/>
              <a:gd name="connsiteY86" fmla="*/ 3635822 h 6045647"/>
              <a:gd name="connsiteX87" fmla="*/ 66675 w 3141820"/>
              <a:gd name="connsiteY87" fmla="*/ 3664397 h 6045647"/>
              <a:gd name="connsiteX88" fmla="*/ 47625 w 3141820"/>
              <a:gd name="connsiteY88" fmla="*/ 3692972 h 6045647"/>
              <a:gd name="connsiteX89" fmla="*/ 66675 w 3141820"/>
              <a:gd name="connsiteY89" fmla="*/ 3997772 h 6045647"/>
              <a:gd name="connsiteX90" fmla="*/ 85725 w 3141820"/>
              <a:gd name="connsiteY90" fmla="*/ 4064447 h 6045647"/>
              <a:gd name="connsiteX91" fmla="*/ 104775 w 3141820"/>
              <a:gd name="connsiteY91" fmla="*/ 4093022 h 6045647"/>
              <a:gd name="connsiteX92" fmla="*/ 114300 w 3141820"/>
              <a:gd name="connsiteY92" fmla="*/ 4121597 h 6045647"/>
              <a:gd name="connsiteX93" fmla="*/ 133350 w 3141820"/>
              <a:gd name="connsiteY93" fmla="*/ 4150172 h 6045647"/>
              <a:gd name="connsiteX94" fmla="*/ 152400 w 3141820"/>
              <a:gd name="connsiteY94" fmla="*/ 4207322 h 6045647"/>
              <a:gd name="connsiteX95" fmla="*/ 171450 w 3141820"/>
              <a:gd name="connsiteY95" fmla="*/ 4245422 h 6045647"/>
              <a:gd name="connsiteX96" fmla="*/ 161925 w 3141820"/>
              <a:gd name="connsiteY96" fmla="*/ 4397822 h 6045647"/>
              <a:gd name="connsiteX97" fmla="*/ 152400 w 3141820"/>
              <a:gd name="connsiteY97" fmla="*/ 4435922 h 6045647"/>
              <a:gd name="connsiteX98" fmla="*/ 161925 w 3141820"/>
              <a:gd name="connsiteY98" fmla="*/ 4578797 h 6045647"/>
              <a:gd name="connsiteX99" fmla="*/ 200025 w 3141820"/>
              <a:gd name="connsiteY99" fmla="*/ 4664522 h 6045647"/>
              <a:gd name="connsiteX100" fmla="*/ 238125 w 3141820"/>
              <a:gd name="connsiteY100" fmla="*/ 4721672 h 6045647"/>
              <a:gd name="connsiteX101" fmla="*/ 257175 w 3141820"/>
              <a:gd name="connsiteY101" fmla="*/ 4778822 h 6045647"/>
              <a:gd name="connsiteX102" fmla="*/ 342900 w 3141820"/>
              <a:gd name="connsiteY102" fmla="*/ 4826447 h 6045647"/>
              <a:gd name="connsiteX103" fmla="*/ 333375 w 3141820"/>
              <a:gd name="connsiteY103" fmla="*/ 4940747 h 6045647"/>
              <a:gd name="connsiteX104" fmla="*/ 304800 w 3141820"/>
              <a:gd name="connsiteY104" fmla="*/ 4959797 h 6045647"/>
              <a:gd name="connsiteX105" fmla="*/ 276225 w 3141820"/>
              <a:gd name="connsiteY105" fmla="*/ 4988372 h 6045647"/>
              <a:gd name="connsiteX106" fmla="*/ 238125 w 3141820"/>
              <a:gd name="connsiteY106" fmla="*/ 5045522 h 6045647"/>
              <a:gd name="connsiteX107" fmla="*/ 219075 w 3141820"/>
              <a:gd name="connsiteY107" fmla="*/ 5074097 h 6045647"/>
              <a:gd name="connsiteX108" fmla="*/ 190500 w 3141820"/>
              <a:gd name="connsiteY108" fmla="*/ 5083622 h 6045647"/>
              <a:gd name="connsiteX109" fmla="*/ 152400 w 3141820"/>
              <a:gd name="connsiteY109" fmla="*/ 5140772 h 6045647"/>
              <a:gd name="connsiteX110" fmla="*/ 161925 w 3141820"/>
              <a:gd name="connsiteY110" fmla="*/ 5169347 h 6045647"/>
              <a:gd name="connsiteX111" fmla="*/ 190500 w 3141820"/>
              <a:gd name="connsiteY111" fmla="*/ 5274122 h 6045647"/>
              <a:gd name="connsiteX112" fmla="*/ 180975 w 3141820"/>
              <a:gd name="connsiteY112" fmla="*/ 5369372 h 6045647"/>
              <a:gd name="connsiteX113" fmla="*/ 142875 w 3141820"/>
              <a:gd name="connsiteY113" fmla="*/ 5426522 h 6045647"/>
              <a:gd name="connsiteX114" fmla="*/ 114300 w 3141820"/>
              <a:gd name="connsiteY114" fmla="*/ 5483672 h 6045647"/>
              <a:gd name="connsiteX115" fmla="*/ 85725 w 3141820"/>
              <a:gd name="connsiteY115" fmla="*/ 5502722 h 6045647"/>
              <a:gd name="connsiteX116" fmla="*/ 57150 w 3141820"/>
              <a:gd name="connsiteY116" fmla="*/ 5559872 h 6045647"/>
              <a:gd name="connsiteX117" fmla="*/ 66675 w 3141820"/>
              <a:gd name="connsiteY117" fmla="*/ 5588447 h 6045647"/>
              <a:gd name="connsiteX118" fmla="*/ 104775 w 3141820"/>
              <a:gd name="connsiteY118" fmla="*/ 5750372 h 6045647"/>
              <a:gd name="connsiteX119" fmla="*/ 133350 w 3141820"/>
              <a:gd name="connsiteY119" fmla="*/ 5759897 h 6045647"/>
              <a:gd name="connsiteX120" fmla="*/ 171450 w 3141820"/>
              <a:gd name="connsiteY120" fmla="*/ 5845622 h 6045647"/>
              <a:gd name="connsiteX121" fmla="*/ 180975 w 3141820"/>
              <a:gd name="connsiteY121" fmla="*/ 5874197 h 6045647"/>
              <a:gd name="connsiteX122" fmla="*/ 142875 w 3141820"/>
              <a:gd name="connsiteY122" fmla="*/ 5931347 h 6045647"/>
              <a:gd name="connsiteX123" fmla="*/ 104775 w 3141820"/>
              <a:gd name="connsiteY123" fmla="*/ 5978972 h 6045647"/>
              <a:gd name="connsiteX124" fmla="*/ 38100 w 3141820"/>
              <a:gd name="connsiteY124" fmla="*/ 6045647 h 6045647"/>
              <a:gd name="connsiteX125" fmla="*/ 0 w 3141820"/>
              <a:gd name="connsiteY125" fmla="*/ 5998022 h 6045647"/>
              <a:gd name="connsiteX0" fmla="*/ 2705100 w 3141820"/>
              <a:gd name="connsiteY0" fmla="*/ 0 h 5715000"/>
              <a:gd name="connsiteX1" fmla="*/ 3133725 w 3141820"/>
              <a:gd name="connsiteY1" fmla="*/ 95250 h 5715000"/>
              <a:gd name="connsiteX2" fmla="*/ 3057525 w 3141820"/>
              <a:gd name="connsiteY2" fmla="*/ 180975 h 5715000"/>
              <a:gd name="connsiteX3" fmla="*/ 3000375 w 3141820"/>
              <a:gd name="connsiteY3" fmla="*/ 200025 h 5715000"/>
              <a:gd name="connsiteX4" fmla="*/ 2914650 w 3141820"/>
              <a:gd name="connsiteY4" fmla="*/ 247650 h 5715000"/>
              <a:gd name="connsiteX5" fmla="*/ 2867025 w 3141820"/>
              <a:gd name="connsiteY5" fmla="*/ 304800 h 5715000"/>
              <a:gd name="connsiteX6" fmla="*/ 2800350 w 3141820"/>
              <a:gd name="connsiteY6" fmla="*/ 390525 h 5715000"/>
              <a:gd name="connsiteX7" fmla="*/ 2771775 w 3141820"/>
              <a:gd name="connsiteY7" fmla="*/ 409575 h 5715000"/>
              <a:gd name="connsiteX8" fmla="*/ 2762250 w 3141820"/>
              <a:gd name="connsiteY8" fmla="*/ 438150 h 5715000"/>
              <a:gd name="connsiteX9" fmla="*/ 2714625 w 3141820"/>
              <a:gd name="connsiteY9" fmla="*/ 495300 h 5715000"/>
              <a:gd name="connsiteX10" fmla="*/ 2676525 w 3141820"/>
              <a:gd name="connsiteY10" fmla="*/ 542925 h 5715000"/>
              <a:gd name="connsiteX11" fmla="*/ 2638425 w 3141820"/>
              <a:gd name="connsiteY11" fmla="*/ 600075 h 5715000"/>
              <a:gd name="connsiteX12" fmla="*/ 2619375 w 3141820"/>
              <a:gd name="connsiteY12" fmla="*/ 628650 h 5715000"/>
              <a:gd name="connsiteX13" fmla="*/ 2600325 w 3141820"/>
              <a:gd name="connsiteY13" fmla="*/ 657225 h 5715000"/>
              <a:gd name="connsiteX14" fmla="*/ 2590800 w 3141820"/>
              <a:gd name="connsiteY14" fmla="*/ 752475 h 5715000"/>
              <a:gd name="connsiteX15" fmla="*/ 2581275 w 3141820"/>
              <a:gd name="connsiteY15" fmla="*/ 1085850 h 5715000"/>
              <a:gd name="connsiteX16" fmla="*/ 2543175 w 3141820"/>
              <a:gd name="connsiteY16" fmla="*/ 1190625 h 5715000"/>
              <a:gd name="connsiteX17" fmla="*/ 2524125 w 3141820"/>
              <a:gd name="connsiteY17" fmla="*/ 1247775 h 5715000"/>
              <a:gd name="connsiteX18" fmla="*/ 2514600 w 3141820"/>
              <a:gd name="connsiteY18" fmla="*/ 1276350 h 5715000"/>
              <a:gd name="connsiteX19" fmla="*/ 2524125 w 3141820"/>
              <a:gd name="connsiteY19" fmla="*/ 1343025 h 5715000"/>
              <a:gd name="connsiteX20" fmla="*/ 2543175 w 3141820"/>
              <a:gd name="connsiteY20" fmla="*/ 1419225 h 5715000"/>
              <a:gd name="connsiteX21" fmla="*/ 2552700 w 3141820"/>
              <a:gd name="connsiteY21" fmla="*/ 1485900 h 5715000"/>
              <a:gd name="connsiteX22" fmla="*/ 2581275 w 3141820"/>
              <a:gd name="connsiteY22" fmla="*/ 1581150 h 5715000"/>
              <a:gd name="connsiteX23" fmla="*/ 2590800 w 3141820"/>
              <a:gd name="connsiteY23" fmla="*/ 1609725 h 5715000"/>
              <a:gd name="connsiteX24" fmla="*/ 2600325 w 3141820"/>
              <a:gd name="connsiteY24" fmla="*/ 1638300 h 5715000"/>
              <a:gd name="connsiteX25" fmla="*/ 2667000 w 3141820"/>
              <a:gd name="connsiteY25" fmla="*/ 1724025 h 5715000"/>
              <a:gd name="connsiteX26" fmla="*/ 2638425 w 3141820"/>
              <a:gd name="connsiteY26" fmla="*/ 1914525 h 5715000"/>
              <a:gd name="connsiteX27" fmla="*/ 2609850 w 3141820"/>
              <a:gd name="connsiteY27" fmla="*/ 1933575 h 5715000"/>
              <a:gd name="connsiteX28" fmla="*/ 2571750 w 3141820"/>
              <a:gd name="connsiteY28" fmla="*/ 1952625 h 5715000"/>
              <a:gd name="connsiteX29" fmla="*/ 2495550 w 3141820"/>
              <a:gd name="connsiteY29" fmla="*/ 2000250 h 5715000"/>
              <a:gd name="connsiteX30" fmla="*/ 2438400 w 3141820"/>
              <a:gd name="connsiteY30" fmla="*/ 2038350 h 5715000"/>
              <a:gd name="connsiteX31" fmla="*/ 2381250 w 3141820"/>
              <a:gd name="connsiteY31" fmla="*/ 2124075 h 5715000"/>
              <a:gd name="connsiteX32" fmla="*/ 2362200 w 3141820"/>
              <a:gd name="connsiteY32" fmla="*/ 2152650 h 5715000"/>
              <a:gd name="connsiteX33" fmla="*/ 2333625 w 3141820"/>
              <a:gd name="connsiteY33" fmla="*/ 2171700 h 5715000"/>
              <a:gd name="connsiteX34" fmla="*/ 2305050 w 3141820"/>
              <a:gd name="connsiteY34" fmla="*/ 2228850 h 5715000"/>
              <a:gd name="connsiteX35" fmla="*/ 2295525 w 3141820"/>
              <a:gd name="connsiteY35" fmla="*/ 2257425 h 5715000"/>
              <a:gd name="connsiteX36" fmla="*/ 2276475 w 3141820"/>
              <a:gd name="connsiteY36" fmla="*/ 2286000 h 5715000"/>
              <a:gd name="connsiteX37" fmla="*/ 2257425 w 3141820"/>
              <a:gd name="connsiteY37" fmla="*/ 2343150 h 5715000"/>
              <a:gd name="connsiteX38" fmla="*/ 2190750 w 3141820"/>
              <a:gd name="connsiteY38" fmla="*/ 2428875 h 5715000"/>
              <a:gd name="connsiteX39" fmla="*/ 2181225 w 3141820"/>
              <a:gd name="connsiteY39" fmla="*/ 2457450 h 5715000"/>
              <a:gd name="connsiteX40" fmla="*/ 2095500 w 3141820"/>
              <a:gd name="connsiteY40" fmla="*/ 2533650 h 5715000"/>
              <a:gd name="connsiteX41" fmla="*/ 2047875 w 3141820"/>
              <a:gd name="connsiteY41" fmla="*/ 2571750 h 5715000"/>
              <a:gd name="connsiteX42" fmla="*/ 1933575 w 3141820"/>
              <a:gd name="connsiteY42" fmla="*/ 2619375 h 5715000"/>
              <a:gd name="connsiteX43" fmla="*/ 1876425 w 3141820"/>
              <a:gd name="connsiteY43" fmla="*/ 2638425 h 5715000"/>
              <a:gd name="connsiteX44" fmla="*/ 1819275 w 3141820"/>
              <a:gd name="connsiteY44" fmla="*/ 2676525 h 5715000"/>
              <a:gd name="connsiteX45" fmla="*/ 1800225 w 3141820"/>
              <a:gd name="connsiteY45" fmla="*/ 2705100 h 5715000"/>
              <a:gd name="connsiteX46" fmla="*/ 1743075 w 3141820"/>
              <a:gd name="connsiteY46" fmla="*/ 2743200 h 5715000"/>
              <a:gd name="connsiteX47" fmla="*/ 1695450 w 3141820"/>
              <a:gd name="connsiteY47" fmla="*/ 2800350 h 5715000"/>
              <a:gd name="connsiteX48" fmla="*/ 1647825 w 3141820"/>
              <a:gd name="connsiteY48" fmla="*/ 2914650 h 5715000"/>
              <a:gd name="connsiteX49" fmla="*/ 1619250 w 3141820"/>
              <a:gd name="connsiteY49" fmla="*/ 2933700 h 5715000"/>
              <a:gd name="connsiteX50" fmla="*/ 1619250 w 3141820"/>
              <a:gd name="connsiteY50" fmla="*/ 3057525 h 5715000"/>
              <a:gd name="connsiteX51" fmla="*/ 1609725 w 3141820"/>
              <a:gd name="connsiteY51" fmla="*/ 3162300 h 5715000"/>
              <a:gd name="connsiteX52" fmla="*/ 1581150 w 3141820"/>
              <a:gd name="connsiteY52" fmla="*/ 3181350 h 5715000"/>
              <a:gd name="connsiteX53" fmla="*/ 1571625 w 3141820"/>
              <a:gd name="connsiteY53" fmla="*/ 3257550 h 5715000"/>
              <a:gd name="connsiteX54" fmla="*/ 1562100 w 3141820"/>
              <a:gd name="connsiteY54" fmla="*/ 3343275 h 5715000"/>
              <a:gd name="connsiteX55" fmla="*/ 1476375 w 3141820"/>
              <a:gd name="connsiteY55" fmla="*/ 3333750 h 5715000"/>
              <a:gd name="connsiteX56" fmla="*/ 1419225 w 3141820"/>
              <a:gd name="connsiteY56" fmla="*/ 3286125 h 5715000"/>
              <a:gd name="connsiteX57" fmla="*/ 1390650 w 3141820"/>
              <a:gd name="connsiteY57" fmla="*/ 3276600 h 5715000"/>
              <a:gd name="connsiteX58" fmla="*/ 1362075 w 3141820"/>
              <a:gd name="connsiteY58" fmla="*/ 3248025 h 5715000"/>
              <a:gd name="connsiteX59" fmla="*/ 1304925 w 3141820"/>
              <a:gd name="connsiteY59" fmla="*/ 3209925 h 5715000"/>
              <a:gd name="connsiteX60" fmla="*/ 1276350 w 3141820"/>
              <a:gd name="connsiteY60" fmla="*/ 3190875 h 5715000"/>
              <a:gd name="connsiteX61" fmla="*/ 1247775 w 3141820"/>
              <a:gd name="connsiteY61" fmla="*/ 3162300 h 5715000"/>
              <a:gd name="connsiteX62" fmla="*/ 1190625 w 3141820"/>
              <a:gd name="connsiteY62" fmla="*/ 3143250 h 5715000"/>
              <a:gd name="connsiteX63" fmla="*/ 1047750 w 3141820"/>
              <a:gd name="connsiteY63" fmla="*/ 3162300 h 5715000"/>
              <a:gd name="connsiteX64" fmla="*/ 1019175 w 3141820"/>
              <a:gd name="connsiteY64" fmla="*/ 3171825 h 5715000"/>
              <a:gd name="connsiteX65" fmla="*/ 914400 w 3141820"/>
              <a:gd name="connsiteY65" fmla="*/ 3200400 h 5715000"/>
              <a:gd name="connsiteX66" fmla="*/ 885825 w 3141820"/>
              <a:gd name="connsiteY66" fmla="*/ 3228975 h 5715000"/>
              <a:gd name="connsiteX67" fmla="*/ 828675 w 3141820"/>
              <a:gd name="connsiteY67" fmla="*/ 3276600 h 5715000"/>
              <a:gd name="connsiteX68" fmla="*/ 809625 w 3141820"/>
              <a:gd name="connsiteY68" fmla="*/ 3314700 h 5715000"/>
              <a:gd name="connsiteX69" fmla="*/ 800100 w 3141820"/>
              <a:gd name="connsiteY69" fmla="*/ 3390900 h 5715000"/>
              <a:gd name="connsiteX70" fmla="*/ 790575 w 3141820"/>
              <a:gd name="connsiteY70" fmla="*/ 3476625 h 5715000"/>
              <a:gd name="connsiteX71" fmla="*/ 781050 w 3141820"/>
              <a:gd name="connsiteY71" fmla="*/ 3533775 h 5715000"/>
              <a:gd name="connsiteX72" fmla="*/ 704850 w 3141820"/>
              <a:gd name="connsiteY72" fmla="*/ 3524250 h 5715000"/>
              <a:gd name="connsiteX73" fmla="*/ 657225 w 3141820"/>
              <a:gd name="connsiteY73" fmla="*/ 3476625 h 5715000"/>
              <a:gd name="connsiteX74" fmla="*/ 628650 w 3141820"/>
              <a:gd name="connsiteY74" fmla="*/ 3467100 h 5715000"/>
              <a:gd name="connsiteX75" fmla="*/ 571500 w 3141820"/>
              <a:gd name="connsiteY75" fmla="*/ 3409950 h 5715000"/>
              <a:gd name="connsiteX76" fmla="*/ 552450 w 3141820"/>
              <a:gd name="connsiteY76" fmla="*/ 3381375 h 5715000"/>
              <a:gd name="connsiteX77" fmla="*/ 542925 w 3141820"/>
              <a:gd name="connsiteY77" fmla="*/ 3352800 h 5715000"/>
              <a:gd name="connsiteX78" fmla="*/ 447675 w 3141820"/>
              <a:gd name="connsiteY78" fmla="*/ 3286125 h 5715000"/>
              <a:gd name="connsiteX79" fmla="*/ 352425 w 3141820"/>
              <a:gd name="connsiteY79" fmla="*/ 3305175 h 5715000"/>
              <a:gd name="connsiteX80" fmla="*/ 323850 w 3141820"/>
              <a:gd name="connsiteY80" fmla="*/ 3333750 h 5715000"/>
              <a:gd name="connsiteX81" fmla="*/ 295275 w 3141820"/>
              <a:gd name="connsiteY81" fmla="*/ 3352800 h 5715000"/>
              <a:gd name="connsiteX82" fmla="*/ 266700 w 3141820"/>
              <a:gd name="connsiteY82" fmla="*/ 3343275 h 5715000"/>
              <a:gd name="connsiteX83" fmla="*/ 209550 w 3141820"/>
              <a:gd name="connsiteY83" fmla="*/ 3305175 h 5715000"/>
              <a:gd name="connsiteX84" fmla="*/ 152400 w 3141820"/>
              <a:gd name="connsiteY84" fmla="*/ 3286125 h 5715000"/>
              <a:gd name="connsiteX85" fmla="*/ 104775 w 3141820"/>
              <a:gd name="connsiteY85" fmla="*/ 3295650 h 5715000"/>
              <a:gd name="connsiteX86" fmla="*/ 76200 w 3141820"/>
              <a:gd name="connsiteY86" fmla="*/ 3305175 h 5715000"/>
              <a:gd name="connsiteX87" fmla="*/ 66675 w 3141820"/>
              <a:gd name="connsiteY87" fmla="*/ 3333750 h 5715000"/>
              <a:gd name="connsiteX88" fmla="*/ 47625 w 3141820"/>
              <a:gd name="connsiteY88" fmla="*/ 3362325 h 5715000"/>
              <a:gd name="connsiteX89" fmla="*/ 66675 w 3141820"/>
              <a:gd name="connsiteY89" fmla="*/ 3667125 h 5715000"/>
              <a:gd name="connsiteX90" fmla="*/ 85725 w 3141820"/>
              <a:gd name="connsiteY90" fmla="*/ 3733800 h 5715000"/>
              <a:gd name="connsiteX91" fmla="*/ 104775 w 3141820"/>
              <a:gd name="connsiteY91" fmla="*/ 3762375 h 5715000"/>
              <a:gd name="connsiteX92" fmla="*/ 114300 w 3141820"/>
              <a:gd name="connsiteY92" fmla="*/ 3790950 h 5715000"/>
              <a:gd name="connsiteX93" fmla="*/ 133350 w 3141820"/>
              <a:gd name="connsiteY93" fmla="*/ 3819525 h 5715000"/>
              <a:gd name="connsiteX94" fmla="*/ 152400 w 3141820"/>
              <a:gd name="connsiteY94" fmla="*/ 3876675 h 5715000"/>
              <a:gd name="connsiteX95" fmla="*/ 171450 w 3141820"/>
              <a:gd name="connsiteY95" fmla="*/ 3914775 h 5715000"/>
              <a:gd name="connsiteX96" fmla="*/ 161925 w 3141820"/>
              <a:gd name="connsiteY96" fmla="*/ 4067175 h 5715000"/>
              <a:gd name="connsiteX97" fmla="*/ 152400 w 3141820"/>
              <a:gd name="connsiteY97" fmla="*/ 4105275 h 5715000"/>
              <a:gd name="connsiteX98" fmla="*/ 161925 w 3141820"/>
              <a:gd name="connsiteY98" fmla="*/ 4248150 h 5715000"/>
              <a:gd name="connsiteX99" fmla="*/ 200025 w 3141820"/>
              <a:gd name="connsiteY99" fmla="*/ 4333875 h 5715000"/>
              <a:gd name="connsiteX100" fmla="*/ 238125 w 3141820"/>
              <a:gd name="connsiteY100" fmla="*/ 4391025 h 5715000"/>
              <a:gd name="connsiteX101" fmla="*/ 257175 w 3141820"/>
              <a:gd name="connsiteY101" fmla="*/ 4448175 h 5715000"/>
              <a:gd name="connsiteX102" fmla="*/ 342900 w 3141820"/>
              <a:gd name="connsiteY102" fmla="*/ 4495800 h 5715000"/>
              <a:gd name="connsiteX103" fmla="*/ 333375 w 3141820"/>
              <a:gd name="connsiteY103" fmla="*/ 4610100 h 5715000"/>
              <a:gd name="connsiteX104" fmla="*/ 304800 w 3141820"/>
              <a:gd name="connsiteY104" fmla="*/ 4629150 h 5715000"/>
              <a:gd name="connsiteX105" fmla="*/ 276225 w 3141820"/>
              <a:gd name="connsiteY105" fmla="*/ 4657725 h 5715000"/>
              <a:gd name="connsiteX106" fmla="*/ 238125 w 3141820"/>
              <a:gd name="connsiteY106" fmla="*/ 4714875 h 5715000"/>
              <a:gd name="connsiteX107" fmla="*/ 219075 w 3141820"/>
              <a:gd name="connsiteY107" fmla="*/ 4743450 h 5715000"/>
              <a:gd name="connsiteX108" fmla="*/ 190500 w 3141820"/>
              <a:gd name="connsiteY108" fmla="*/ 4752975 h 5715000"/>
              <a:gd name="connsiteX109" fmla="*/ 152400 w 3141820"/>
              <a:gd name="connsiteY109" fmla="*/ 4810125 h 5715000"/>
              <a:gd name="connsiteX110" fmla="*/ 161925 w 3141820"/>
              <a:gd name="connsiteY110" fmla="*/ 4838700 h 5715000"/>
              <a:gd name="connsiteX111" fmla="*/ 190500 w 3141820"/>
              <a:gd name="connsiteY111" fmla="*/ 4943475 h 5715000"/>
              <a:gd name="connsiteX112" fmla="*/ 180975 w 3141820"/>
              <a:gd name="connsiteY112" fmla="*/ 5038725 h 5715000"/>
              <a:gd name="connsiteX113" fmla="*/ 142875 w 3141820"/>
              <a:gd name="connsiteY113" fmla="*/ 5095875 h 5715000"/>
              <a:gd name="connsiteX114" fmla="*/ 114300 w 3141820"/>
              <a:gd name="connsiteY114" fmla="*/ 5153025 h 5715000"/>
              <a:gd name="connsiteX115" fmla="*/ 85725 w 3141820"/>
              <a:gd name="connsiteY115" fmla="*/ 5172075 h 5715000"/>
              <a:gd name="connsiteX116" fmla="*/ 57150 w 3141820"/>
              <a:gd name="connsiteY116" fmla="*/ 5229225 h 5715000"/>
              <a:gd name="connsiteX117" fmla="*/ 66675 w 3141820"/>
              <a:gd name="connsiteY117" fmla="*/ 5257800 h 5715000"/>
              <a:gd name="connsiteX118" fmla="*/ 104775 w 3141820"/>
              <a:gd name="connsiteY118" fmla="*/ 5419725 h 5715000"/>
              <a:gd name="connsiteX119" fmla="*/ 133350 w 3141820"/>
              <a:gd name="connsiteY119" fmla="*/ 5429250 h 5715000"/>
              <a:gd name="connsiteX120" fmla="*/ 171450 w 3141820"/>
              <a:gd name="connsiteY120" fmla="*/ 5514975 h 5715000"/>
              <a:gd name="connsiteX121" fmla="*/ 180975 w 3141820"/>
              <a:gd name="connsiteY121" fmla="*/ 5543550 h 5715000"/>
              <a:gd name="connsiteX122" fmla="*/ 142875 w 3141820"/>
              <a:gd name="connsiteY122" fmla="*/ 5600700 h 5715000"/>
              <a:gd name="connsiteX123" fmla="*/ 104775 w 3141820"/>
              <a:gd name="connsiteY123" fmla="*/ 5648325 h 5715000"/>
              <a:gd name="connsiteX124" fmla="*/ 38100 w 3141820"/>
              <a:gd name="connsiteY124" fmla="*/ 5715000 h 5715000"/>
              <a:gd name="connsiteX125" fmla="*/ 0 w 3141820"/>
              <a:gd name="connsiteY125" fmla="*/ 5667375 h 5715000"/>
              <a:gd name="connsiteX0" fmla="*/ 2857500 w 3141820"/>
              <a:gd name="connsiteY0" fmla="*/ 0 h 5943600"/>
              <a:gd name="connsiteX1" fmla="*/ 3133725 w 3141820"/>
              <a:gd name="connsiteY1" fmla="*/ 323850 h 5943600"/>
              <a:gd name="connsiteX2" fmla="*/ 3057525 w 3141820"/>
              <a:gd name="connsiteY2" fmla="*/ 409575 h 5943600"/>
              <a:gd name="connsiteX3" fmla="*/ 3000375 w 3141820"/>
              <a:gd name="connsiteY3" fmla="*/ 428625 h 5943600"/>
              <a:gd name="connsiteX4" fmla="*/ 2914650 w 3141820"/>
              <a:gd name="connsiteY4" fmla="*/ 476250 h 5943600"/>
              <a:gd name="connsiteX5" fmla="*/ 2867025 w 3141820"/>
              <a:gd name="connsiteY5" fmla="*/ 533400 h 5943600"/>
              <a:gd name="connsiteX6" fmla="*/ 2800350 w 3141820"/>
              <a:gd name="connsiteY6" fmla="*/ 619125 h 5943600"/>
              <a:gd name="connsiteX7" fmla="*/ 2771775 w 3141820"/>
              <a:gd name="connsiteY7" fmla="*/ 638175 h 5943600"/>
              <a:gd name="connsiteX8" fmla="*/ 2762250 w 3141820"/>
              <a:gd name="connsiteY8" fmla="*/ 666750 h 5943600"/>
              <a:gd name="connsiteX9" fmla="*/ 2714625 w 3141820"/>
              <a:gd name="connsiteY9" fmla="*/ 723900 h 5943600"/>
              <a:gd name="connsiteX10" fmla="*/ 2676525 w 3141820"/>
              <a:gd name="connsiteY10" fmla="*/ 771525 h 5943600"/>
              <a:gd name="connsiteX11" fmla="*/ 2638425 w 3141820"/>
              <a:gd name="connsiteY11" fmla="*/ 828675 h 5943600"/>
              <a:gd name="connsiteX12" fmla="*/ 2619375 w 3141820"/>
              <a:gd name="connsiteY12" fmla="*/ 857250 h 5943600"/>
              <a:gd name="connsiteX13" fmla="*/ 2600325 w 3141820"/>
              <a:gd name="connsiteY13" fmla="*/ 885825 h 5943600"/>
              <a:gd name="connsiteX14" fmla="*/ 2590800 w 3141820"/>
              <a:gd name="connsiteY14" fmla="*/ 981075 h 5943600"/>
              <a:gd name="connsiteX15" fmla="*/ 2581275 w 3141820"/>
              <a:gd name="connsiteY15" fmla="*/ 1314450 h 5943600"/>
              <a:gd name="connsiteX16" fmla="*/ 2543175 w 3141820"/>
              <a:gd name="connsiteY16" fmla="*/ 1419225 h 5943600"/>
              <a:gd name="connsiteX17" fmla="*/ 2524125 w 3141820"/>
              <a:gd name="connsiteY17" fmla="*/ 1476375 h 5943600"/>
              <a:gd name="connsiteX18" fmla="*/ 2514600 w 3141820"/>
              <a:gd name="connsiteY18" fmla="*/ 1504950 h 5943600"/>
              <a:gd name="connsiteX19" fmla="*/ 2524125 w 3141820"/>
              <a:gd name="connsiteY19" fmla="*/ 1571625 h 5943600"/>
              <a:gd name="connsiteX20" fmla="*/ 2543175 w 3141820"/>
              <a:gd name="connsiteY20" fmla="*/ 1647825 h 5943600"/>
              <a:gd name="connsiteX21" fmla="*/ 2552700 w 3141820"/>
              <a:gd name="connsiteY21" fmla="*/ 1714500 h 5943600"/>
              <a:gd name="connsiteX22" fmla="*/ 2581275 w 3141820"/>
              <a:gd name="connsiteY22" fmla="*/ 1809750 h 5943600"/>
              <a:gd name="connsiteX23" fmla="*/ 2590800 w 3141820"/>
              <a:gd name="connsiteY23" fmla="*/ 1838325 h 5943600"/>
              <a:gd name="connsiteX24" fmla="*/ 2600325 w 3141820"/>
              <a:gd name="connsiteY24" fmla="*/ 1866900 h 5943600"/>
              <a:gd name="connsiteX25" fmla="*/ 2667000 w 3141820"/>
              <a:gd name="connsiteY25" fmla="*/ 1952625 h 5943600"/>
              <a:gd name="connsiteX26" fmla="*/ 2638425 w 3141820"/>
              <a:gd name="connsiteY26" fmla="*/ 2143125 h 5943600"/>
              <a:gd name="connsiteX27" fmla="*/ 2609850 w 3141820"/>
              <a:gd name="connsiteY27" fmla="*/ 2162175 h 5943600"/>
              <a:gd name="connsiteX28" fmla="*/ 2571750 w 3141820"/>
              <a:gd name="connsiteY28" fmla="*/ 2181225 h 5943600"/>
              <a:gd name="connsiteX29" fmla="*/ 2495550 w 3141820"/>
              <a:gd name="connsiteY29" fmla="*/ 2228850 h 5943600"/>
              <a:gd name="connsiteX30" fmla="*/ 2438400 w 3141820"/>
              <a:gd name="connsiteY30" fmla="*/ 2266950 h 5943600"/>
              <a:gd name="connsiteX31" fmla="*/ 2381250 w 3141820"/>
              <a:gd name="connsiteY31" fmla="*/ 2352675 h 5943600"/>
              <a:gd name="connsiteX32" fmla="*/ 2362200 w 3141820"/>
              <a:gd name="connsiteY32" fmla="*/ 2381250 h 5943600"/>
              <a:gd name="connsiteX33" fmla="*/ 2333625 w 3141820"/>
              <a:gd name="connsiteY33" fmla="*/ 2400300 h 5943600"/>
              <a:gd name="connsiteX34" fmla="*/ 2305050 w 3141820"/>
              <a:gd name="connsiteY34" fmla="*/ 2457450 h 5943600"/>
              <a:gd name="connsiteX35" fmla="*/ 2295525 w 3141820"/>
              <a:gd name="connsiteY35" fmla="*/ 2486025 h 5943600"/>
              <a:gd name="connsiteX36" fmla="*/ 2276475 w 3141820"/>
              <a:gd name="connsiteY36" fmla="*/ 2514600 h 5943600"/>
              <a:gd name="connsiteX37" fmla="*/ 2257425 w 3141820"/>
              <a:gd name="connsiteY37" fmla="*/ 2571750 h 5943600"/>
              <a:gd name="connsiteX38" fmla="*/ 2190750 w 3141820"/>
              <a:gd name="connsiteY38" fmla="*/ 2657475 h 5943600"/>
              <a:gd name="connsiteX39" fmla="*/ 2181225 w 3141820"/>
              <a:gd name="connsiteY39" fmla="*/ 2686050 h 5943600"/>
              <a:gd name="connsiteX40" fmla="*/ 2095500 w 3141820"/>
              <a:gd name="connsiteY40" fmla="*/ 2762250 h 5943600"/>
              <a:gd name="connsiteX41" fmla="*/ 2047875 w 3141820"/>
              <a:gd name="connsiteY41" fmla="*/ 2800350 h 5943600"/>
              <a:gd name="connsiteX42" fmla="*/ 1933575 w 3141820"/>
              <a:gd name="connsiteY42" fmla="*/ 2847975 h 5943600"/>
              <a:gd name="connsiteX43" fmla="*/ 1876425 w 3141820"/>
              <a:gd name="connsiteY43" fmla="*/ 2867025 h 5943600"/>
              <a:gd name="connsiteX44" fmla="*/ 1819275 w 3141820"/>
              <a:gd name="connsiteY44" fmla="*/ 2905125 h 5943600"/>
              <a:gd name="connsiteX45" fmla="*/ 1800225 w 3141820"/>
              <a:gd name="connsiteY45" fmla="*/ 2933700 h 5943600"/>
              <a:gd name="connsiteX46" fmla="*/ 1743075 w 3141820"/>
              <a:gd name="connsiteY46" fmla="*/ 2971800 h 5943600"/>
              <a:gd name="connsiteX47" fmla="*/ 1695450 w 3141820"/>
              <a:gd name="connsiteY47" fmla="*/ 3028950 h 5943600"/>
              <a:gd name="connsiteX48" fmla="*/ 1647825 w 3141820"/>
              <a:gd name="connsiteY48" fmla="*/ 3143250 h 5943600"/>
              <a:gd name="connsiteX49" fmla="*/ 1619250 w 3141820"/>
              <a:gd name="connsiteY49" fmla="*/ 3162300 h 5943600"/>
              <a:gd name="connsiteX50" fmla="*/ 1619250 w 3141820"/>
              <a:gd name="connsiteY50" fmla="*/ 3286125 h 5943600"/>
              <a:gd name="connsiteX51" fmla="*/ 1609725 w 3141820"/>
              <a:gd name="connsiteY51" fmla="*/ 3390900 h 5943600"/>
              <a:gd name="connsiteX52" fmla="*/ 1581150 w 3141820"/>
              <a:gd name="connsiteY52" fmla="*/ 3409950 h 5943600"/>
              <a:gd name="connsiteX53" fmla="*/ 1571625 w 3141820"/>
              <a:gd name="connsiteY53" fmla="*/ 3486150 h 5943600"/>
              <a:gd name="connsiteX54" fmla="*/ 1562100 w 3141820"/>
              <a:gd name="connsiteY54" fmla="*/ 3571875 h 5943600"/>
              <a:gd name="connsiteX55" fmla="*/ 1476375 w 3141820"/>
              <a:gd name="connsiteY55" fmla="*/ 3562350 h 5943600"/>
              <a:gd name="connsiteX56" fmla="*/ 1419225 w 3141820"/>
              <a:gd name="connsiteY56" fmla="*/ 3514725 h 5943600"/>
              <a:gd name="connsiteX57" fmla="*/ 1390650 w 3141820"/>
              <a:gd name="connsiteY57" fmla="*/ 3505200 h 5943600"/>
              <a:gd name="connsiteX58" fmla="*/ 1362075 w 3141820"/>
              <a:gd name="connsiteY58" fmla="*/ 3476625 h 5943600"/>
              <a:gd name="connsiteX59" fmla="*/ 1304925 w 3141820"/>
              <a:gd name="connsiteY59" fmla="*/ 3438525 h 5943600"/>
              <a:gd name="connsiteX60" fmla="*/ 1276350 w 3141820"/>
              <a:gd name="connsiteY60" fmla="*/ 3419475 h 5943600"/>
              <a:gd name="connsiteX61" fmla="*/ 1247775 w 3141820"/>
              <a:gd name="connsiteY61" fmla="*/ 3390900 h 5943600"/>
              <a:gd name="connsiteX62" fmla="*/ 1190625 w 3141820"/>
              <a:gd name="connsiteY62" fmla="*/ 3371850 h 5943600"/>
              <a:gd name="connsiteX63" fmla="*/ 1047750 w 3141820"/>
              <a:gd name="connsiteY63" fmla="*/ 3390900 h 5943600"/>
              <a:gd name="connsiteX64" fmla="*/ 1019175 w 3141820"/>
              <a:gd name="connsiteY64" fmla="*/ 3400425 h 5943600"/>
              <a:gd name="connsiteX65" fmla="*/ 914400 w 3141820"/>
              <a:gd name="connsiteY65" fmla="*/ 3429000 h 5943600"/>
              <a:gd name="connsiteX66" fmla="*/ 885825 w 3141820"/>
              <a:gd name="connsiteY66" fmla="*/ 3457575 h 5943600"/>
              <a:gd name="connsiteX67" fmla="*/ 828675 w 3141820"/>
              <a:gd name="connsiteY67" fmla="*/ 3505200 h 5943600"/>
              <a:gd name="connsiteX68" fmla="*/ 809625 w 3141820"/>
              <a:gd name="connsiteY68" fmla="*/ 3543300 h 5943600"/>
              <a:gd name="connsiteX69" fmla="*/ 800100 w 3141820"/>
              <a:gd name="connsiteY69" fmla="*/ 3619500 h 5943600"/>
              <a:gd name="connsiteX70" fmla="*/ 790575 w 3141820"/>
              <a:gd name="connsiteY70" fmla="*/ 3705225 h 5943600"/>
              <a:gd name="connsiteX71" fmla="*/ 781050 w 3141820"/>
              <a:gd name="connsiteY71" fmla="*/ 3762375 h 5943600"/>
              <a:gd name="connsiteX72" fmla="*/ 704850 w 3141820"/>
              <a:gd name="connsiteY72" fmla="*/ 3752850 h 5943600"/>
              <a:gd name="connsiteX73" fmla="*/ 657225 w 3141820"/>
              <a:gd name="connsiteY73" fmla="*/ 3705225 h 5943600"/>
              <a:gd name="connsiteX74" fmla="*/ 628650 w 3141820"/>
              <a:gd name="connsiteY74" fmla="*/ 3695700 h 5943600"/>
              <a:gd name="connsiteX75" fmla="*/ 571500 w 3141820"/>
              <a:gd name="connsiteY75" fmla="*/ 3638550 h 5943600"/>
              <a:gd name="connsiteX76" fmla="*/ 552450 w 3141820"/>
              <a:gd name="connsiteY76" fmla="*/ 3609975 h 5943600"/>
              <a:gd name="connsiteX77" fmla="*/ 542925 w 3141820"/>
              <a:gd name="connsiteY77" fmla="*/ 3581400 h 5943600"/>
              <a:gd name="connsiteX78" fmla="*/ 447675 w 3141820"/>
              <a:gd name="connsiteY78" fmla="*/ 3514725 h 5943600"/>
              <a:gd name="connsiteX79" fmla="*/ 352425 w 3141820"/>
              <a:gd name="connsiteY79" fmla="*/ 3533775 h 5943600"/>
              <a:gd name="connsiteX80" fmla="*/ 323850 w 3141820"/>
              <a:gd name="connsiteY80" fmla="*/ 3562350 h 5943600"/>
              <a:gd name="connsiteX81" fmla="*/ 295275 w 3141820"/>
              <a:gd name="connsiteY81" fmla="*/ 3581400 h 5943600"/>
              <a:gd name="connsiteX82" fmla="*/ 266700 w 3141820"/>
              <a:gd name="connsiteY82" fmla="*/ 3571875 h 5943600"/>
              <a:gd name="connsiteX83" fmla="*/ 209550 w 3141820"/>
              <a:gd name="connsiteY83" fmla="*/ 3533775 h 5943600"/>
              <a:gd name="connsiteX84" fmla="*/ 152400 w 3141820"/>
              <a:gd name="connsiteY84" fmla="*/ 3514725 h 5943600"/>
              <a:gd name="connsiteX85" fmla="*/ 104775 w 3141820"/>
              <a:gd name="connsiteY85" fmla="*/ 3524250 h 5943600"/>
              <a:gd name="connsiteX86" fmla="*/ 76200 w 3141820"/>
              <a:gd name="connsiteY86" fmla="*/ 3533775 h 5943600"/>
              <a:gd name="connsiteX87" fmla="*/ 66675 w 3141820"/>
              <a:gd name="connsiteY87" fmla="*/ 3562350 h 5943600"/>
              <a:gd name="connsiteX88" fmla="*/ 47625 w 3141820"/>
              <a:gd name="connsiteY88" fmla="*/ 3590925 h 5943600"/>
              <a:gd name="connsiteX89" fmla="*/ 66675 w 3141820"/>
              <a:gd name="connsiteY89" fmla="*/ 3895725 h 5943600"/>
              <a:gd name="connsiteX90" fmla="*/ 85725 w 3141820"/>
              <a:gd name="connsiteY90" fmla="*/ 3962400 h 5943600"/>
              <a:gd name="connsiteX91" fmla="*/ 104775 w 3141820"/>
              <a:gd name="connsiteY91" fmla="*/ 3990975 h 5943600"/>
              <a:gd name="connsiteX92" fmla="*/ 114300 w 3141820"/>
              <a:gd name="connsiteY92" fmla="*/ 4019550 h 5943600"/>
              <a:gd name="connsiteX93" fmla="*/ 133350 w 3141820"/>
              <a:gd name="connsiteY93" fmla="*/ 4048125 h 5943600"/>
              <a:gd name="connsiteX94" fmla="*/ 152400 w 3141820"/>
              <a:gd name="connsiteY94" fmla="*/ 4105275 h 5943600"/>
              <a:gd name="connsiteX95" fmla="*/ 171450 w 3141820"/>
              <a:gd name="connsiteY95" fmla="*/ 4143375 h 5943600"/>
              <a:gd name="connsiteX96" fmla="*/ 161925 w 3141820"/>
              <a:gd name="connsiteY96" fmla="*/ 4295775 h 5943600"/>
              <a:gd name="connsiteX97" fmla="*/ 152400 w 3141820"/>
              <a:gd name="connsiteY97" fmla="*/ 4333875 h 5943600"/>
              <a:gd name="connsiteX98" fmla="*/ 161925 w 3141820"/>
              <a:gd name="connsiteY98" fmla="*/ 4476750 h 5943600"/>
              <a:gd name="connsiteX99" fmla="*/ 200025 w 3141820"/>
              <a:gd name="connsiteY99" fmla="*/ 4562475 h 5943600"/>
              <a:gd name="connsiteX100" fmla="*/ 238125 w 3141820"/>
              <a:gd name="connsiteY100" fmla="*/ 4619625 h 5943600"/>
              <a:gd name="connsiteX101" fmla="*/ 257175 w 3141820"/>
              <a:gd name="connsiteY101" fmla="*/ 4676775 h 5943600"/>
              <a:gd name="connsiteX102" fmla="*/ 342900 w 3141820"/>
              <a:gd name="connsiteY102" fmla="*/ 4724400 h 5943600"/>
              <a:gd name="connsiteX103" fmla="*/ 333375 w 3141820"/>
              <a:gd name="connsiteY103" fmla="*/ 4838700 h 5943600"/>
              <a:gd name="connsiteX104" fmla="*/ 304800 w 3141820"/>
              <a:gd name="connsiteY104" fmla="*/ 4857750 h 5943600"/>
              <a:gd name="connsiteX105" fmla="*/ 276225 w 3141820"/>
              <a:gd name="connsiteY105" fmla="*/ 4886325 h 5943600"/>
              <a:gd name="connsiteX106" fmla="*/ 238125 w 3141820"/>
              <a:gd name="connsiteY106" fmla="*/ 4943475 h 5943600"/>
              <a:gd name="connsiteX107" fmla="*/ 219075 w 3141820"/>
              <a:gd name="connsiteY107" fmla="*/ 4972050 h 5943600"/>
              <a:gd name="connsiteX108" fmla="*/ 190500 w 3141820"/>
              <a:gd name="connsiteY108" fmla="*/ 4981575 h 5943600"/>
              <a:gd name="connsiteX109" fmla="*/ 152400 w 3141820"/>
              <a:gd name="connsiteY109" fmla="*/ 5038725 h 5943600"/>
              <a:gd name="connsiteX110" fmla="*/ 161925 w 3141820"/>
              <a:gd name="connsiteY110" fmla="*/ 5067300 h 5943600"/>
              <a:gd name="connsiteX111" fmla="*/ 190500 w 3141820"/>
              <a:gd name="connsiteY111" fmla="*/ 5172075 h 5943600"/>
              <a:gd name="connsiteX112" fmla="*/ 180975 w 3141820"/>
              <a:gd name="connsiteY112" fmla="*/ 5267325 h 5943600"/>
              <a:gd name="connsiteX113" fmla="*/ 142875 w 3141820"/>
              <a:gd name="connsiteY113" fmla="*/ 5324475 h 5943600"/>
              <a:gd name="connsiteX114" fmla="*/ 114300 w 3141820"/>
              <a:gd name="connsiteY114" fmla="*/ 5381625 h 5943600"/>
              <a:gd name="connsiteX115" fmla="*/ 85725 w 3141820"/>
              <a:gd name="connsiteY115" fmla="*/ 5400675 h 5943600"/>
              <a:gd name="connsiteX116" fmla="*/ 57150 w 3141820"/>
              <a:gd name="connsiteY116" fmla="*/ 5457825 h 5943600"/>
              <a:gd name="connsiteX117" fmla="*/ 66675 w 3141820"/>
              <a:gd name="connsiteY117" fmla="*/ 5486400 h 5943600"/>
              <a:gd name="connsiteX118" fmla="*/ 104775 w 3141820"/>
              <a:gd name="connsiteY118" fmla="*/ 5648325 h 5943600"/>
              <a:gd name="connsiteX119" fmla="*/ 133350 w 3141820"/>
              <a:gd name="connsiteY119" fmla="*/ 5657850 h 5943600"/>
              <a:gd name="connsiteX120" fmla="*/ 171450 w 3141820"/>
              <a:gd name="connsiteY120" fmla="*/ 5743575 h 5943600"/>
              <a:gd name="connsiteX121" fmla="*/ 180975 w 3141820"/>
              <a:gd name="connsiteY121" fmla="*/ 5772150 h 5943600"/>
              <a:gd name="connsiteX122" fmla="*/ 142875 w 3141820"/>
              <a:gd name="connsiteY122" fmla="*/ 5829300 h 5943600"/>
              <a:gd name="connsiteX123" fmla="*/ 104775 w 3141820"/>
              <a:gd name="connsiteY123" fmla="*/ 5876925 h 5943600"/>
              <a:gd name="connsiteX124" fmla="*/ 38100 w 3141820"/>
              <a:gd name="connsiteY124" fmla="*/ 5943600 h 5943600"/>
              <a:gd name="connsiteX125" fmla="*/ 0 w 3141820"/>
              <a:gd name="connsiteY125" fmla="*/ 5895975 h 5943600"/>
              <a:gd name="connsiteX0" fmla="*/ 2857500 w 3141820"/>
              <a:gd name="connsiteY0" fmla="*/ 0 h 5943600"/>
              <a:gd name="connsiteX1" fmla="*/ 3133725 w 3141820"/>
              <a:gd name="connsiteY1" fmla="*/ 323850 h 5943600"/>
              <a:gd name="connsiteX2" fmla="*/ 3057525 w 3141820"/>
              <a:gd name="connsiteY2" fmla="*/ 409575 h 5943600"/>
              <a:gd name="connsiteX3" fmla="*/ 3000375 w 3141820"/>
              <a:gd name="connsiteY3" fmla="*/ 428625 h 5943600"/>
              <a:gd name="connsiteX4" fmla="*/ 2914650 w 3141820"/>
              <a:gd name="connsiteY4" fmla="*/ 476250 h 5943600"/>
              <a:gd name="connsiteX5" fmla="*/ 2867025 w 3141820"/>
              <a:gd name="connsiteY5" fmla="*/ 533400 h 5943600"/>
              <a:gd name="connsiteX6" fmla="*/ 2800350 w 3141820"/>
              <a:gd name="connsiteY6" fmla="*/ 619125 h 5943600"/>
              <a:gd name="connsiteX7" fmla="*/ 2771775 w 3141820"/>
              <a:gd name="connsiteY7" fmla="*/ 638175 h 5943600"/>
              <a:gd name="connsiteX8" fmla="*/ 2762250 w 3141820"/>
              <a:gd name="connsiteY8" fmla="*/ 666750 h 5943600"/>
              <a:gd name="connsiteX9" fmla="*/ 2714625 w 3141820"/>
              <a:gd name="connsiteY9" fmla="*/ 723900 h 5943600"/>
              <a:gd name="connsiteX10" fmla="*/ 2676525 w 3141820"/>
              <a:gd name="connsiteY10" fmla="*/ 771525 h 5943600"/>
              <a:gd name="connsiteX11" fmla="*/ 2638425 w 3141820"/>
              <a:gd name="connsiteY11" fmla="*/ 828675 h 5943600"/>
              <a:gd name="connsiteX12" fmla="*/ 2619375 w 3141820"/>
              <a:gd name="connsiteY12" fmla="*/ 857250 h 5943600"/>
              <a:gd name="connsiteX13" fmla="*/ 2600325 w 3141820"/>
              <a:gd name="connsiteY13" fmla="*/ 885825 h 5943600"/>
              <a:gd name="connsiteX14" fmla="*/ 2590800 w 3141820"/>
              <a:gd name="connsiteY14" fmla="*/ 981075 h 5943600"/>
              <a:gd name="connsiteX15" fmla="*/ 2581275 w 3141820"/>
              <a:gd name="connsiteY15" fmla="*/ 1314450 h 5943600"/>
              <a:gd name="connsiteX16" fmla="*/ 2543175 w 3141820"/>
              <a:gd name="connsiteY16" fmla="*/ 1419225 h 5943600"/>
              <a:gd name="connsiteX17" fmla="*/ 2524125 w 3141820"/>
              <a:gd name="connsiteY17" fmla="*/ 1476375 h 5943600"/>
              <a:gd name="connsiteX18" fmla="*/ 2514600 w 3141820"/>
              <a:gd name="connsiteY18" fmla="*/ 1504950 h 5943600"/>
              <a:gd name="connsiteX19" fmla="*/ 2524125 w 3141820"/>
              <a:gd name="connsiteY19" fmla="*/ 1571625 h 5943600"/>
              <a:gd name="connsiteX20" fmla="*/ 2543175 w 3141820"/>
              <a:gd name="connsiteY20" fmla="*/ 1647825 h 5943600"/>
              <a:gd name="connsiteX21" fmla="*/ 2552700 w 3141820"/>
              <a:gd name="connsiteY21" fmla="*/ 1714500 h 5943600"/>
              <a:gd name="connsiteX22" fmla="*/ 2581275 w 3141820"/>
              <a:gd name="connsiteY22" fmla="*/ 1809750 h 5943600"/>
              <a:gd name="connsiteX23" fmla="*/ 2590800 w 3141820"/>
              <a:gd name="connsiteY23" fmla="*/ 1838325 h 5943600"/>
              <a:gd name="connsiteX24" fmla="*/ 2600325 w 3141820"/>
              <a:gd name="connsiteY24" fmla="*/ 1866900 h 5943600"/>
              <a:gd name="connsiteX25" fmla="*/ 2667000 w 3141820"/>
              <a:gd name="connsiteY25" fmla="*/ 1952625 h 5943600"/>
              <a:gd name="connsiteX26" fmla="*/ 2638425 w 3141820"/>
              <a:gd name="connsiteY26" fmla="*/ 2143125 h 5943600"/>
              <a:gd name="connsiteX27" fmla="*/ 2609850 w 3141820"/>
              <a:gd name="connsiteY27" fmla="*/ 2162175 h 5943600"/>
              <a:gd name="connsiteX28" fmla="*/ 2571750 w 3141820"/>
              <a:gd name="connsiteY28" fmla="*/ 2181225 h 5943600"/>
              <a:gd name="connsiteX29" fmla="*/ 2495550 w 3141820"/>
              <a:gd name="connsiteY29" fmla="*/ 2228850 h 5943600"/>
              <a:gd name="connsiteX30" fmla="*/ 2438400 w 3141820"/>
              <a:gd name="connsiteY30" fmla="*/ 2266950 h 5943600"/>
              <a:gd name="connsiteX31" fmla="*/ 2381250 w 3141820"/>
              <a:gd name="connsiteY31" fmla="*/ 2352675 h 5943600"/>
              <a:gd name="connsiteX32" fmla="*/ 2362200 w 3141820"/>
              <a:gd name="connsiteY32" fmla="*/ 2381250 h 5943600"/>
              <a:gd name="connsiteX33" fmla="*/ 2333625 w 3141820"/>
              <a:gd name="connsiteY33" fmla="*/ 2400300 h 5943600"/>
              <a:gd name="connsiteX34" fmla="*/ 2305050 w 3141820"/>
              <a:gd name="connsiteY34" fmla="*/ 2457450 h 5943600"/>
              <a:gd name="connsiteX35" fmla="*/ 2295525 w 3141820"/>
              <a:gd name="connsiteY35" fmla="*/ 2486025 h 5943600"/>
              <a:gd name="connsiteX36" fmla="*/ 2276475 w 3141820"/>
              <a:gd name="connsiteY36" fmla="*/ 2514600 h 5943600"/>
              <a:gd name="connsiteX37" fmla="*/ 2257425 w 3141820"/>
              <a:gd name="connsiteY37" fmla="*/ 2571750 h 5943600"/>
              <a:gd name="connsiteX38" fmla="*/ 2190750 w 3141820"/>
              <a:gd name="connsiteY38" fmla="*/ 2657475 h 5943600"/>
              <a:gd name="connsiteX39" fmla="*/ 2181225 w 3141820"/>
              <a:gd name="connsiteY39" fmla="*/ 2686050 h 5943600"/>
              <a:gd name="connsiteX40" fmla="*/ 2095500 w 3141820"/>
              <a:gd name="connsiteY40" fmla="*/ 2762250 h 5943600"/>
              <a:gd name="connsiteX41" fmla="*/ 2047875 w 3141820"/>
              <a:gd name="connsiteY41" fmla="*/ 2800350 h 5943600"/>
              <a:gd name="connsiteX42" fmla="*/ 1933575 w 3141820"/>
              <a:gd name="connsiteY42" fmla="*/ 2847975 h 5943600"/>
              <a:gd name="connsiteX43" fmla="*/ 1876425 w 3141820"/>
              <a:gd name="connsiteY43" fmla="*/ 2867025 h 5943600"/>
              <a:gd name="connsiteX44" fmla="*/ 1819275 w 3141820"/>
              <a:gd name="connsiteY44" fmla="*/ 2905125 h 5943600"/>
              <a:gd name="connsiteX45" fmla="*/ 1800225 w 3141820"/>
              <a:gd name="connsiteY45" fmla="*/ 2933700 h 5943600"/>
              <a:gd name="connsiteX46" fmla="*/ 1743075 w 3141820"/>
              <a:gd name="connsiteY46" fmla="*/ 2971800 h 5943600"/>
              <a:gd name="connsiteX47" fmla="*/ 1695450 w 3141820"/>
              <a:gd name="connsiteY47" fmla="*/ 3028950 h 5943600"/>
              <a:gd name="connsiteX48" fmla="*/ 1647825 w 3141820"/>
              <a:gd name="connsiteY48" fmla="*/ 3143250 h 5943600"/>
              <a:gd name="connsiteX49" fmla="*/ 1619250 w 3141820"/>
              <a:gd name="connsiteY49" fmla="*/ 3162300 h 5943600"/>
              <a:gd name="connsiteX50" fmla="*/ 1619250 w 3141820"/>
              <a:gd name="connsiteY50" fmla="*/ 3286125 h 5943600"/>
              <a:gd name="connsiteX51" fmla="*/ 1609725 w 3141820"/>
              <a:gd name="connsiteY51" fmla="*/ 3390900 h 5943600"/>
              <a:gd name="connsiteX52" fmla="*/ 1581150 w 3141820"/>
              <a:gd name="connsiteY52" fmla="*/ 3409950 h 5943600"/>
              <a:gd name="connsiteX53" fmla="*/ 1571625 w 3141820"/>
              <a:gd name="connsiteY53" fmla="*/ 3486150 h 5943600"/>
              <a:gd name="connsiteX54" fmla="*/ 1562100 w 3141820"/>
              <a:gd name="connsiteY54" fmla="*/ 3571875 h 5943600"/>
              <a:gd name="connsiteX55" fmla="*/ 1476375 w 3141820"/>
              <a:gd name="connsiteY55" fmla="*/ 3562350 h 5943600"/>
              <a:gd name="connsiteX56" fmla="*/ 1419225 w 3141820"/>
              <a:gd name="connsiteY56" fmla="*/ 3514725 h 5943600"/>
              <a:gd name="connsiteX57" fmla="*/ 1390650 w 3141820"/>
              <a:gd name="connsiteY57" fmla="*/ 3505200 h 5943600"/>
              <a:gd name="connsiteX58" fmla="*/ 1362075 w 3141820"/>
              <a:gd name="connsiteY58" fmla="*/ 3476625 h 5943600"/>
              <a:gd name="connsiteX59" fmla="*/ 1304925 w 3141820"/>
              <a:gd name="connsiteY59" fmla="*/ 3438525 h 5943600"/>
              <a:gd name="connsiteX60" fmla="*/ 1276350 w 3141820"/>
              <a:gd name="connsiteY60" fmla="*/ 3419475 h 5943600"/>
              <a:gd name="connsiteX61" fmla="*/ 1247775 w 3141820"/>
              <a:gd name="connsiteY61" fmla="*/ 3390900 h 5943600"/>
              <a:gd name="connsiteX62" fmla="*/ 1190625 w 3141820"/>
              <a:gd name="connsiteY62" fmla="*/ 3371850 h 5943600"/>
              <a:gd name="connsiteX63" fmla="*/ 1047750 w 3141820"/>
              <a:gd name="connsiteY63" fmla="*/ 3390900 h 5943600"/>
              <a:gd name="connsiteX64" fmla="*/ 1019175 w 3141820"/>
              <a:gd name="connsiteY64" fmla="*/ 3400425 h 5943600"/>
              <a:gd name="connsiteX65" fmla="*/ 914400 w 3141820"/>
              <a:gd name="connsiteY65" fmla="*/ 3429000 h 5943600"/>
              <a:gd name="connsiteX66" fmla="*/ 885825 w 3141820"/>
              <a:gd name="connsiteY66" fmla="*/ 3457575 h 5943600"/>
              <a:gd name="connsiteX67" fmla="*/ 828675 w 3141820"/>
              <a:gd name="connsiteY67" fmla="*/ 3505200 h 5943600"/>
              <a:gd name="connsiteX68" fmla="*/ 809625 w 3141820"/>
              <a:gd name="connsiteY68" fmla="*/ 3543300 h 5943600"/>
              <a:gd name="connsiteX69" fmla="*/ 800100 w 3141820"/>
              <a:gd name="connsiteY69" fmla="*/ 3619500 h 5943600"/>
              <a:gd name="connsiteX70" fmla="*/ 790575 w 3141820"/>
              <a:gd name="connsiteY70" fmla="*/ 3705225 h 5943600"/>
              <a:gd name="connsiteX71" fmla="*/ 781050 w 3141820"/>
              <a:gd name="connsiteY71" fmla="*/ 3762375 h 5943600"/>
              <a:gd name="connsiteX72" fmla="*/ 704850 w 3141820"/>
              <a:gd name="connsiteY72" fmla="*/ 3752850 h 5943600"/>
              <a:gd name="connsiteX73" fmla="*/ 657225 w 3141820"/>
              <a:gd name="connsiteY73" fmla="*/ 3705225 h 5943600"/>
              <a:gd name="connsiteX74" fmla="*/ 628650 w 3141820"/>
              <a:gd name="connsiteY74" fmla="*/ 3695700 h 5943600"/>
              <a:gd name="connsiteX75" fmla="*/ 571500 w 3141820"/>
              <a:gd name="connsiteY75" fmla="*/ 3638550 h 5943600"/>
              <a:gd name="connsiteX76" fmla="*/ 552450 w 3141820"/>
              <a:gd name="connsiteY76" fmla="*/ 3609975 h 5943600"/>
              <a:gd name="connsiteX77" fmla="*/ 542925 w 3141820"/>
              <a:gd name="connsiteY77" fmla="*/ 3581400 h 5943600"/>
              <a:gd name="connsiteX78" fmla="*/ 447675 w 3141820"/>
              <a:gd name="connsiteY78" fmla="*/ 3514725 h 5943600"/>
              <a:gd name="connsiteX79" fmla="*/ 352425 w 3141820"/>
              <a:gd name="connsiteY79" fmla="*/ 3533775 h 5943600"/>
              <a:gd name="connsiteX80" fmla="*/ 323850 w 3141820"/>
              <a:gd name="connsiteY80" fmla="*/ 3562350 h 5943600"/>
              <a:gd name="connsiteX81" fmla="*/ 295275 w 3141820"/>
              <a:gd name="connsiteY81" fmla="*/ 3581400 h 5943600"/>
              <a:gd name="connsiteX82" fmla="*/ 266700 w 3141820"/>
              <a:gd name="connsiteY82" fmla="*/ 3571875 h 5943600"/>
              <a:gd name="connsiteX83" fmla="*/ 209550 w 3141820"/>
              <a:gd name="connsiteY83" fmla="*/ 3533775 h 5943600"/>
              <a:gd name="connsiteX84" fmla="*/ 152400 w 3141820"/>
              <a:gd name="connsiteY84" fmla="*/ 3514725 h 5943600"/>
              <a:gd name="connsiteX85" fmla="*/ 104775 w 3141820"/>
              <a:gd name="connsiteY85" fmla="*/ 3524250 h 5943600"/>
              <a:gd name="connsiteX86" fmla="*/ 76200 w 3141820"/>
              <a:gd name="connsiteY86" fmla="*/ 3533775 h 5943600"/>
              <a:gd name="connsiteX87" fmla="*/ 66675 w 3141820"/>
              <a:gd name="connsiteY87" fmla="*/ 3562350 h 5943600"/>
              <a:gd name="connsiteX88" fmla="*/ 47625 w 3141820"/>
              <a:gd name="connsiteY88" fmla="*/ 3590925 h 5943600"/>
              <a:gd name="connsiteX89" fmla="*/ 66675 w 3141820"/>
              <a:gd name="connsiteY89" fmla="*/ 3895725 h 5943600"/>
              <a:gd name="connsiteX90" fmla="*/ 85725 w 3141820"/>
              <a:gd name="connsiteY90" fmla="*/ 3962400 h 5943600"/>
              <a:gd name="connsiteX91" fmla="*/ 104775 w 3141820"/>
              <a:gd name="connsiteY91" fmla="*/ 3990975 h 5943600"/>
              <a:gd name="connsiteX92" fmla="*/ 114300 w 3141820"/>
              <a:gd name="connsiteY92" fmla="*/ 4019550 h 5943600"/>
              <a:gd name="connsiteX93" fmla="*/ 133350 w 3141820"/>
              <a:gd name="connsiteY93" fmla="*/ 4048125 h 5943600"/>
              <a:gd name="connsiteX94" fmla="*/ 152400 w 3141820"/>
              <a:gd name="connsiteY94" fmla="*/ 4105275 h 5943600"/>
              <a:gd name="connsiteX95" fmla="*/ 171450 w 3141820"/>
              <a:gd name="connsiteY95" fmla="*/ 4143375 h 5943600"/>
              <a:gd name="connsiteX96" fmla="*/ 161925 w 3141820"/>
              <a:gd name="connsiteY96" fmla="*/ 4295775 h 5943600"/>
              <a:gd name="connsiteX97" fmla="*/ 152400 w 3141820"/>
              <a:gd name="connsiteY97" fmla="*/ 4333875 h 5943600"/>
              <a:gd name="connsiteX98" fmla="*/ 161925 w 3141820"/>
              <a:gd name="connsiteY98" fmla="*/ 4476750 h 5943600"/>
              <a:gd name="connsiteX99" fmla="*/ 200025 w 3141820"/>
              <a:gd name="connsiteY99" fmla="*/ 4562475 h 5943600"/>
              <a:gd name="connsiteX100" fmla="*/ 238125 w 3141820"/>
              <a:gd name="connsiteY100" fmla="*/ 4619625 h 5943600"/>
              <a:gd name="connsiteX101" fmla="*/ 257175 w 3141820"/>
              <a:gd name="connsiteY101" fmla="*/ 4676775 h 5943600"/>
              <a:gd name="connsiteX102" fmla="*/ 342900 w 3141820"/>
              <a:gd name="connsiteY102" fmla="*/ 4724400 h 5943600"/>
              <a:gd name="connsiteX103" fmla="*/ 333375 w 3141820"/>
              <a:gd name="connsiteY103" fmla="*/ 4838700 h 5943600"/>
              <a:gd name="connsiteX104" fmla="*/ 304800 w 3141820"/>
              <a:gd name="connsiteY104" fmla="*/ 4857750 h 5943600"/>
              <a:gd name="connsiteX105" fmla="*/ 276225 w 3141820"/>
              <a:gd name="connsiteY105" fmla="*/ 4886325 h 5943600"/>
              <a:gd name="connsiteX106" fmla="*/ 238125 w 3141820"/>
              <a:gd name="connsiteY106" fmla="*/ 4943475 h 5943600"/>
              <a:gd name="connsiteX107" fmla="*/ 219075 w 3141820"/>
              <a:gd name="connsiteY107" fmla="*/ 4972050 h 5943600"/>
              <a:gd name="connsiteX108" fmla="*/ 190500 w 3141820"/>
              <a:gd name="connsiteY108" fmla="*/ 4981575 h 5943600"/>
              <a:gd name="connsiteX109" fmla="*/ 152400 w 3141820"/>
              <a:gd name="connsiteY109" fmla="*/ 5038725 h 5943600"/>
              <a:gd name="connsiteX110" fmla="*/ 161925 w 3141820"/>
              <a:gd name="connsiteY110" fmla="*/ 5067300 h 5943600"/>
              <a:gd name="connsiteX111" fmla="*/ 190500 w 3141820"/>
              <a:gd name="connsiteY111" fmla="*/ 5172075 h 5943600"/>
              <a:gd name="connsiteX112" fmla="*/ 180975 w 3141820"/>
              <a:gd name="connsiteY112" fmla="*/ 5267325 h 5943600"/>
              <a:gd name="connsiteX113" fmla="*/ 142875 w 3141820"/>
              <a:gd name="connsiteY113" fmla="*/ 5324475 h 5943600"/>
              <a:gd name="connsiteX114" fmla="*/ 114300 w 3141820"/>
              <a:gd name="connsiteY114" fmla="*/ 5381625 h 5943600"/>
              <a:gd name="connsiteX115" fmla="*/ 85725 w 3141820"/>
              <a:gd name="connsiteY115" fmla="*/ 5400675 h 5943600"/>
              <a:gd name="connsiteX116" fmla="*/ 57150 w 3141820"/>
              <a:gd name="connsiteY116" fmla="*/ 5457825 h 5943600"/>
              <a:gd name="connsiteX117" fmla="*/ 66675 w 3141820"/>
              <a:gd name="connsiteY117" fmla="*/ 5486400 h 5943600"/>
              <a:gd name="connsiteX118" fmla="*/ 104775 w 3141820"/>
              <a:gd name="connsiteY118" fmla="*/ 5648325 h 5943600"/>
              <a:gd name="connsiteX119" fmla="*/ 133350 w 3141820"/>
              <a:gd name="connsiteY119" fmla="*/ 5657850 h 5943600"/>
              <a:gd name="connsiteX120" fmla="*/ 171450 w 3141820"/>
              <a:gd name="connsiteY120" fmla="*/ 5743575 h 5943600"/>
              <a:gd name="connsiteX121" fmla="*/ 180975 w 3141820"/>
              <a:gd name="connsiteY121" fmla="*/ 5772150 h 5943600"/>
              <a:gd name="connsiteX122" fmla="*/ 142875 w 3141820"/>
              <a:gd name="connsiteY122" fmla="*/ 5829300 h 5943600"/>
              <a:gd name="connsiteX123" fmla="*/ 104775 w 3141820"/>
              <a:gd name="connsiteY123" fmla="*/ 5876925 h 5943600"/>
              <a:gd name="connsiteX124" fmla="*/ 38100 w 3141820"/>
              <a:gd name="connsiteY124" fmla="*/ 5943600 h 5943600"/>
              <a:gd name="connsiteX125" fmla="*/ 0 w 3141820"/>
              <a:gd name="connsiteY125" fmla="*/ 5895975 h 5943600"/>
              <a:gd name="connsiteX0" fmla="*/ 2857500 w 3294220"/>
              <a:gd name="connsiteY0" fmla="*/ 0 h 5943600"/>
              <a:gd name="connsiteX1" fmla="*/ 3286125 w 3294220"/>
              <a:gd name="connsiteY1" fmla="*/ 171450 h 5943600"/>
              <a:gd name="connsiteX2" fmla="*/ 3057525 w 3294220"/>
              <a:gd name="connsiteY2" fmla="*/ 409575 h 5943600"/>
              <a:gd name="connsiteX3" fmla="*/ 3000375 w 3294220"/>
              <a:gd name="connsiteY3" fmla="*/ 428625 h 5943600"/>
              <a:gd name="connsiteX4" fmla="*/ 2914650 w 3294220"/>
              <a:gd name="connsiteY4" fmla="*/ 476250 h 5943600"/>
              <a:gd name="connsiteX5" fmla="*/ 2867025 w 3294220"/>
              <a:gd name="connsiteY5" fmla="*/ 533400 h 5943600"/>
              <a:gd name="connsiteX6" fmla="*/ 2800350 w 3294220"/>
              <a:gd name="connsiteY6" fmla="*/ 619125 h 5943600"/>
              <a:gd name="connsiteX7" fmla="*/ 2771775 w 3294220"/>
              <a:gd name="connsiteY7" fmla="*/ 638175 h 5943600"/>
              <a:gd name="connsiteX8" fmla="*/ 2762250 w 3294220"/>
              <a:gd name="connsiteY8" fmla="*/ 666750 h 5943600"/>
              <a:gd name="connsiteX9" fmla="*/ 2714625 w 3294220"/>
              <a:gd name="connsiteY9" fmla="*/ 723900 h 5943600"/>
              <a:gd name="connsiteX10" fmla="*/ 2676525 w 3294220"/>
              <a:gd name="connsiteY10" fmla="*/ 771525 h 5943600"/>
              <a:gd name="connsiteX11" fmla="*/ 2638425 w 3294220"/>
              <a:gd name="connsiteY11" fmla="*/ 828675 h 5943600"/>
              <a:gd name="connsiteX12" fmla="*/ 2619375 w 3294220"/>
              <a:gd name="connsiteY12" fmla="*/ 857250 h 5943600"/>
              <a:gd name="connsiteX13" fmla="*/ 2600325 w 3294220"/>
              <a:gd name="connsiteY13" fmla="*/ 885825 h 5943600"/>
              <a:gd name="connsiteX14" fmla="*/ 2590800 w 3294220"/>
              <a:gd name="connsiteY14" fmla="*/ 981075 h 5943600"/>
              <a:gd name="connsiteX15" fmla="*/ 2581275 w 3294220"/>
              <a:gd name="connsiteY15" fmla="*/ 1314450 h 5943600"/>
              <a:gd name="connsiteX16" fmla="*/ 2543175 w 3294220"/>
              <a:gd name="connsiteY16" fmla="*/ 1419225 h 5943600"/>
              <a:gd name="connsiteX17" fmla="*/ 2524125 w 3294220"/>
              <a:gd name="connsiteY17" fmla="*/ 1476375 h 5943600"/>
              <a:gd name="connsiteX18" fmla="*/ 2514600 w 3294220"/>
              <a:gd name="connsiteY18" fmla="*/ 1504950 h 5943600"/>
              <a:gd name="connsiteX19" fmla="*/ 2524125 w 3294220"/>
              <a:gd name="connsiteY19" fmla="*/ 1571625 h 5943600"/>
              <a:gd name="connsiteX20" fmla="*/ 2543175 w 3294220"/>
              <a:gd name="connsiteY20" fmla="*/ 1647825 h 5943600"/>
              <a:gd name="connsiteX21" fmla="*/ 2552700 w 3294220"/>
              <a:gd name="connsiteY21" fmla="*/ 1714500 h 5943600"/>
              <a:gd name="connsiteX22" fmla="*/ 2581275 w 3294220"/>
              <a:gd name="connsiteY22" fmla="*/ 1809750 h 5943600"/>
              <a:gd name="connsiteX23" fmla="*/ 2590800 w 3294220"/>
              <a:gd name="connsiteY23" fmla="*/ 1838325 h 5943600"/>
              <a:gd name="connsiteX24" fmla="*/ 2600325 w 3294220"/>
              <a:gd name="connsiteY24" fmla="*/ 1866900 h 5943600"/>
              <a:gd name="connsiteX25" fmla="*/ 2667000 w 3294220"/>
              <a:gd name="connsiteY25" fmla="*/ 1952625 h 5943600"/>
              <a:gd name="connsiteX26" fmla="*/ 2638425 w 3294220"/>
              <a:gd name="connsiteY26" fmla="*/ 2143125 h 5943600"/>
              <a:gd name="connsiteX27" fmla="*/ 2609850 w 3294220"/>
              <a:gd name="connsiteY27" fmla="*/ 2162175 h 5943600"/>
              <a:gd name="connsiteX28" fmla="*/ 2571750 w 3294220"/>
              <a:gd name="connsiteY28" fmla="*/ 2181225 h 5943600"/>
              <a:gd name="connsiteX29" fmla="*/ 2495550 w 3294220"/>
              <a:gd name="connsiteY29" fmla="*/ 2228850 h 5943600"/>
              <a:gd name="connsiteX30" fmla="*/ 2438400 w 3294220"/>
              <a:gd name="connsiteY30" fmla="*/ 2266950 h 5943600"/>
              <a:gd name="connsiteX31" fmla="*/ 2381250 w 3294220"/>
              <a:gd name="connsiteY31" fmla="*/ 2352675 h 5943600"/>
              <a:gd name="connsiteX32" fmla="*/ 2362200 w 3294220"/>
              <a:gd name="connsiteY32" fmla="*/ 2381250 h 5943600"/>
              <a:gd name="connsiteX33" fmla="*/ 2333625 w 3294220"/>
              <a:gd name="connsiteY33" fmla="*/ 2400300 h 5943600"/>
              <a:gd name="connsiteX34" fmla="*/ 2305050 w 3294220"/>
              <a:gd name="connsiteY34" fmla="*/ 2457450 h 5943600"/>
              <a:gd name="connsiteX35" fmla="*/ 2295525 w 3294220"/>
              <a:gd name="connsiteY35" fmla="*/ 2486025 h 5943600"/>
              <a:gd name="connsiteX36" fmla="*/ 2276475 w 3294220"/>
              <a:gd name="connsiteY36" fmla="*/ 2514600 h 5943600"/>
              <a:gd name="connsiteX37" fmla="*/ 2257425 w 3294220"/>
              <a:gd name="connsiteY37" fmla="*/ 2571750 h 5943600"/>
              <a:gd name="connsiteX38" fmla="*/ 2190750 w 3294220"/>
              <a:gd name="connsiteY38" fmla="*/ 2657475 h 5943600"/>
              <a:gd name="connsiteX39" fmla="*/ 2181225 w 3294220"/>
              <a:gd name="connsiteY39" fmla="*/ 2686050 h 5943600"/>
              <a:gd name="connsiteX40" fmla="*/ 2095500 w 3294220"/>
              <a:gd name="connsiteY40" fmla="*/ 2762250 h 5943600"/>
              <a:gd name="connsiteX41" fmla="*/ 2047875 w 3294220"/>
              <a:gd name="connsiteY41" fmla="*/ 2800350 h 5943600"/>
              <a:gd name="connsiteX42" fmla="*/ 1933575 w 3294220"/>
              <a:gd name="connsiteY42" fmla="*/ 2847975 h 5943600"/>
              <a:gd name="connsiteX43" fmla="*/ 1876425 w 3294220"/>
              <a:gd name="connsiteY43" fmla="*/ 2867025 h 5943600"/>
              <a:gd name="connsiteX44" fmla="*/ 1819275 w 3294220"/>
              <a:gd name="connsiteY44" fmla="*/ 2905125 h 5943600"/>
              <a:gd name="connsiteX45" fmla="*/ 1800225 w 3294220"/>
              <a:gd name="connsiteY45" fmla="*/ 2933700 h 5943600"/>
              <a:gd name="connsiteX46" fmla="*/ 1743075 w 3294220"/>
              <a:gd name="connsiteY46" fmla="*/ 2971800 h 5943600"/>
              <a:gd name="connsiteX47" fmla="*/ 1695450 w 3294220"/>
              <a:gd name="connsiteY47" fmla="*/ 3028950 h 5943600"/>
              <a:gd name="connsiteX48" fmla="*/ 1647825 w 3294220"/>
              <a:gd name="connsiteY48" fmla="*/ 3143250 h 5943600"/>
              <a:gd name="connsiteX49" fmla="*/ 1619250 w 3294220"/>
              <a:gd name="connsiteY49" fmla="*/ 3162300 h 5943600"/>
              <a:gd name="connsiteX50" fmla="*/ 1619250 w 3294220"/>
              <a:gd name="connsiteY50" fmla="*/ 3286125 h 5943600"/>
              <a:gd name="connsiteX51" fmla="*/ 1609725 w 3294220"/>
              <a:gd name="connsiteY51" fmla="*/ 3390900 h 5943600"/>
              <a:gd name="connsiteX52" fmla="*/ 1581150 w 3294220"/>
              <a:gd name="connsiteY52" fmla="*/ 3409950 h 5943600"/>
              <a:gd name="connsiteX53" fmla="*/ 1571625 w 3294220"/>
              <a:gd name="connsiteY53" fmla="*/ 3486150 h 5943600"/>
              <a:gd name="connsiteX54" fmla="*/ 1562100 w 3294220"/>
              <a:gd name="connsiteY54" fmla="*/ 3571875 h 5943600"/>
              <a:gd name="connsiteX55" fmla="*/ 1476375 w 3294220"/>
              <a:gd name="connsiteY55" fmla="*/ 3562350 h 5943600"/>
              <a:gd name="connsiteX56" fmla="*/ 1419225 w 3294220"/>
              <a:gd name="connsiteY56" fmla="*/ 3514725 h 5943600"/>
              <a:gd name="connsiteX57" fmla="*/ 1390650 w 3294220"/>
              <a:gd name="connsiteY57" fmla="*/ 3505200 h 5943600"/>
              <a:gd name="connsiteX58" fmla="*/ 1362075 w 3294220"/>
              <a:gd name="connsiteY58" fmla="*/ 3476625 h 5943600"/>
              <a:gd name="connsiteX59" fmla="*/ 1304925 w 3294220"/>
              <a:gd name="connsiteY59" fmla="*/ 3438525 h 5943600"/>
              <a:gd name="connsiteX60" fmla="*/ 1276350 w 3294220"/>
              <a:gd name="connsiteY60" fmla="*/ 3419475 h 5943600"/>
              <a:gd name="connsiteX61" fmla="*/ 1247775 w 3294220"/>
              <a:gd name="connsiteY61" fmla="*/ 3390900 h 5943600"/>
              <a:gd name="connsiteX62" fmla="*/ 1190625 w 3294220"/>
              <a:gd name="connsiteY62" fmla="*/ 3371850 h 5943600"/>
              <a:gd name="connsiteX63" fmla="*/ 1047750 w 3294220"/>
              <a:gd name="connsiteY63" fmla="*/ 3390900 h 5943600"/>
              <a:gd name="connsiteX64" fmla="*/ 1019175 w 3294220"/>
              <a:gd name="connsiteY64" fmla="*/ 3400425 h 5943600"/>
              <a:gd name="connsiteX65" fmla="*/ 914400 w 3294220"/>
              <a:gd name="connsiteY65" fmla="*/ 3429000 h 5943600"/>
              <a:gd name="connsiteX66" fmla="*/ 885825 w 3294220"/>
              <a:gd name="connsiteY66" fmla="*/ 3457575 h 5943600"/>
              <a:gd name="connsiteX67" fmla="*/ 828675 w 3294220"/>
              <a:gd name="connsiteY67" fmla="*/ 3505200 h 5943600"/>
              <a:gd name="connsiteX68" fmla="*/ 809625 w 3294220"/>
              <a:gd name="connsiteY68" fmla="*/ 3543300 h 5943600"/>
              <a:gd name="connsiteX69" fmla="*/ 800100 w 3294220"/>
              <a:gd name="connsiteY69" fmla="*/ 3619500 h 5943600"/>
              <a:gd name="connsiteX70" fmla="*/ 790575 w 3294220"/>
              <a:gd name="connsiteY70" fmla="*/ 3705225 h 5943600"/>
              <a:gd name="connsiteX71" fmla="*/ 781050 w 3294220"/>
              <a:gd name="connsiteY71" fmla="*/ 3762375 h 5943600"/>
              <a:gd name="connsiteX72" fmla="*/ 704850 w 3294220"/>
              <a:gd name="connsiteY72" fmla="*/ 3752850 h 5943600"/>
              <a:gd name="connsiteX73" fmla="*/ 657225 w 3294220"/>
              <a:gd name="connsiteY73" fmla="*/ 3705225 h 5943600"/>
              <a:gd name="connsiteX74" fmla="*/ 628650 w 3294220"/>
              <a:gd name="connsiteY74" fmla="*/ 3695700 h 5943600"/>
              <a:gd name="connsiteX75" fmla="*/ 571500 w 3294220"/>
              <a:gd name="connsiteY75" fmla="*/ 3638550 h 5943600"/>
              <a:gd name="connsiteX76" fmla="*/ 552450 w 3294220"/>
              <a:gd name="connsiteY76" fmla="*/ 3609975 h 5943600"/>
              <a:gd name="connsiteX77" fmla="*/ 542925 w 3294220"/>
              <a:gd name="connsiteY77" fmla="*/ 3581400 h 5943600"/>
              <a:gd name="connsiteX78" fmla="*/ 447675 w 3294220"/>
              <a:gd name="connsiteY78" fmla="*/ 3514725 h 5943600"/>
              <a:gd name="connsiteX79" fmla="*/ 352425 w 3294220"/>
              <a:gd name="connsiteY79" fmla="*/ 3533775 h 5943600"/>
              <a:gd name="connsiteX80" fmla="*/ 323850 w 3294220"/>
              <a:gd name="connsiteY80" fmla="*/ 3562350 h 5943600"/>
              <a:gd name="connsiteX81" fmla="*/ 295275 w 3294220"/>
              <a:gd name="connsiteY81" fmla="*/ 3581400 h 5943600"/>
              <a:gd name="connsiteX82" fmla="*/ 266700 w 3294220"/>
              <a:gd name="connsiteY82" fmla="*/ 3571875 h 5943600"/>
              <a:gd name="connsiteX83" fmla="*/ 209550 w 3294220"/>
              <a:gd name="connsiteY83" fmla="*/ 3533775 h 5943600"/>
              <a:gd name="connsiteX84" fmla="*/ 152400 w 3294220"/>
              <a:gd name="connsiteY84" fmla="*/ 3514725 h 5943600"/>
              <a:gd name="connsiteX85" fmla="*/ 104775 w 3294220"/>
              <a:gd name="connsiteY85" fmla="*/ 3524250 h 5943600"/>
              <a:gd name="connsiteX86" fmla="*/ 76200 w 3294220"/>
              <a:gd name="connsiteY86" fmla="*/ 3533775 h 5943600"/>
              <a:gd name="connsiteX87" fmla="*/ 66675 w 3294220"/>
              <a:gd name="connsiteY87" fmla="*/ 3562350 h 5943600"/>
              <a:gd name="connsiteX88" fmla="*/ 47625 w 3294220"/>
              <a:gd name="connsiteY88" fmla="*/ 3590925 h 5943600"/>
              <a:gd name="connsiteX89" fmla="*/ 66675 w 3294220"/>
              <a:gd name="connsiteY89" fmla="*/ 3895725 h 5943600"/>
              <a:gd name="connsiteX90" fmla="*/ 85725 w 3294220"/>
              <a:gd name="connsiteY90" fmla="*/ 3962400 h 5943600"/>
              <a:gd name="connsiteX91" fmla="*/ 104775 w 3294220"/>
              <a:gd name="connsiteY91" fmla="*/ 3990975 h 5943600"/>
              <a:gd name="connsiteX92" fmla="*/ 114300 w 3294220"/>
              <a:gd name="connsiteY92" fmla="*/ 4019550 h 5943600"/>
              <a:gd name="connsiteX93" fmla="*/ 133350 w 3294220"/>
              <a:gd name="connsiteY93" fmla="*/ 4048125 h 5943600"/>
              <a:gd name="connsiteX94" fmla="*/ 152400 w 3294220"/>
              <a:gd name="connsiteY94" fmla="*/ 4105275 h 5943600"/>
              <a:gd name="connsiteX95" fmla="*/ 171450 w 3294220"/>
              <a:gd name="connsiteY95" fmla="*/ 4143375 h 5943600"/>
              <a:gd name="connsiteX96" fmla="*/ 161925 w 3294220"/>
              <a:gd name="connsiteY96" fmla="*/ 4295775 h 5943600"/>
              <a:gd name="connsiteX97" fmla="*/ 152400 w 3294220"/>
              <a:gd name="connsiteY97" fmla="*/ 4333875 h 5943600"/>
              <a:gd name="connsiteX98" fmla="*/ 161925 w 3294220"/>
              <a:gd name="connsiteY98" fmla="*/ 4476750 h 5943600"/>
              <a:gd name="connsiteX99" fmla="*/ 200025 w 3294220"/>
              <a:gd name="connsiteY99" fmla="*/ 4562475 h 5943600"/>
              <a:gd name="connsiteX100" fmla="*/ 238125 w 3294220"/>
              <a:gd name="connsiteY100" fmla="*/ 4619625 h 5943600"/>
              <a:gd name="connsiteX101" fmla="*/ 257175 w 3294220"/>
              <a:gd name="connsiteY101" fmla="*/ 4676775 h 5943600"/>
              <a:gd name="connsiteX102" fmla="*/ 342900 w 3294220"/>
              <a:gd name="connsiteY102" fmla="*/ 4724400 h 5943600"/>
              <a:gd name="connsiteX103" fmla="*/ 333375 w 3294220"/>
              <a:gd name="connsiteY103" fmla="*/ 4838700 h 5943600"/>
              <a:gd name="connsiteX104" fmla="*/ 304800 w 3294220"/>
              <a:gd name="connsiteY104" fmla="*/ 4857750 h 5943600"/>
              <a:gd name="connsiteX105" fmla="*/ 276225 w 3294220"/>
              <a:gd name="connsiteY105" fmla="*/ 4886325 h 5943600"/>
              <a:gd name="connsiteX106" fmla="*/ 238125 w 3294220"/>
              <a:gd name="connsiteY106" fmla="*/ 4943475 h 5943600"/>
              <a:gd name="connsiteX107" fmla="*/ 219075 w 3294220"/>
              <a:gd name="connsiteY107" fmla="*/ 4972050 h 5943600"/>
              <a:gd name="connsiteX108" fmla="*/ 190500 w 3294220"/>
              <a:gd name="connsiteY108" fmla="*/ 4981575 h 5943600"/>
              <a:gd name="connsiteX109" fmla="*/ 152400 w 3294220"/>
              <a:gd name="connsiteY109" fmla="*/ 5038725 h 5943600"/>
              <a:gd name="connsiteX110" fmla="*/ 161925 w 3294220"/>
              <a:gd name="connsiteY110" fmla="*/ 5067300 h 5943600"/>
              <a:gd name="connsiteX111" fmla="*/ 190500 w 3294220"/>
              <a:gd name="connsiteY111" fmla="*/ 5172075 h 5943600"/>
              <a:gd name="connsiteX112" fmla="*/ 180975 w 3294220"/>
              <a:gd name="connsiteY112" fmla="*/ 5267325 h 5943600"/>
              <a:gd name="connsiteX113" fmla="*/ 142875 w 3294220"/>
              <a:gd name="connsiteY113" fmla="*/ 5324475 h 5943600"/>
              <a:gd name="connsiteX114" fmla="*/ 114300 w 3294220"/>
              <a:gd name="connsiteY114" fmla="*/ 5381625 h 5943600"/>
              <a:gd name="connsiteX115" fmla="*/ 85725 w 3294220"/>
              <a:gd name="connsiteY115" fmla="*/ 5400675 h 5943600"/>
              <a:gd name="connsiteX116" fmla="*/ 57150 w 3294220"/>
              <a:gd name="connsiteY116" fmla="*/ 5457825 h 5943600"/>
              <a:gd name="connsiteX117" fmla="*/ 66675 w 3294220"/>
              <a:gd name="connsiteY117" fmla="*/ 5486400 h 5943600"/>
              <a:gd name="connsiteX118" fmla="*/ 104775 w 3294220"/>
              <a:gd name="connsiteY118" fmla="*/ 5648325 h 5943600"/>
              <a:gd name="connsiteX119" fmla="*/ 133350 w 3294220"/>
              <a:gd name="connsiteY119" fmla="*/ 5657850 h 5943600"/>
              <a:gd name="connsiteX120" fmla="*/ 171450 w 3294220"/>
              <a:gd name="connsiteY120" fmla="*/ 5743575 h 5943600"/>
              <a:gd name="connsiteX121" fmla="*/ 180975 w 3294220"/>
              <a:gd name="connsiteY121" fmla="*/ 5772150 h 5943600"/>
              <a:gd name="connsiteX122" fmla="*/ 142875 w 3294220"/>
              <a:gd name="connsiteY122" fmla="*/ 5829300 h 5943600"/>
              <a:gd name="connsiteX123" fmla="*/ 104775 w 3294220"/>
              <a:gd name="connsiteY123" fmla="*/ 5876925 h 5943600"/>
              <a:gd name="connsiteX124" fmla="*/ 38100 w 3294220"/>
              <a:gd name="connsiteY124" fmla="*/ 5943600 h 5943600"/>
              <a:gd name="connsiteX125" fmla="*/ 0 w 3294220"/>
              <a:gd name="connsiteY125" fmla="*/ 5895975 h 5943600"/>
              <a:gd name="connsiteX0" fmla="*/ 2857500 w 3294220"/>
              <a:gd name="connsiteY0" fmla="*/ 0 h 5943600"/>
              <a:gd name="connsiteX1" fmla="*/ 3286125 w 3294220"/>
              <a:gd name="connsiteY1" fmla="*/ 171450 h 5943600"/>
              <a:gd name="connsiteX2" fmla="*/ 3209925 w 3294220"/>
              <a:gd name="connsiteY2" fmla="*/ 333375 h 5943600"/>
              <a:gd name="connsiteX3" fmla="*/ 3000375 w 3294220"/>
              <a:gd name="connsiteY3" fmla="*/ 428625 h 5943600"/>
              <a:gd name="connsiteX4" fmla="*/ 2914650 w 3294220"/>
              <a:gd name="connsiteY4" fmla="*/ 476250 h 5943600"/>
              <a:gd name="connsiteX5" fmla="*/ 2867025 w 3294220"/>
              <a:gd name="connsiteY5" fmla="*/ 533400 h 5943600"/>
              <a:gd name="connsiteX6" fmla="*/ 2800350 w 3294220"/>
              <a:gd name="connsiteY6" fmla="*/ 619125 h 5943600"/>
              <a:gd name="connsiteX7" fmla="*/ 2771775 w 3294220"/>
              <a:gd name="connsiteY7" fmla="*/ 638175 h 5943600"/>
              <a:gd name="connsiteX8" fmla="*/ 2762250 w 3294220"/>
              <a:gd name="connsiteY8" fmla="*/ 666750 h 5943600"/>
              <a:gd name="connsiteX9" fmla="*/ 2714625 w 3294220"/>
              <a:gd name="connsiteY9" fmla="*/ 723900 h 5943600"/>
              <a:gd name="connsiteX10" fmla="*/ 2676525 w 3294220"/>
              <a:gd name="connsiteY10" fmla="*/ 771525 h 5943600"/>
              <a:gd name="connsiteX11" fmla="*/ 2638425 w 3294220"/>
              <a:gd name="connsiteY11" fmla="*/ 828675 h 5943600"/>
              <a:gd name="connsiteX12" fmla="*/ 2619375 w 3294220"/>
              <a:gd name="connsiteY12" fmla="*/ 857250 h 5943600"/>
              <a:gd name="connsiteX13" fmla="*/ 2600325 w 3294220"/>
              <a:gd name="connsiteY13" fmla="*/ 885825 h 5943600"/>
              <a:gd name="connsiteX14" fmla="*/ 2590800 w 3294220"/>
              <a:gd name="connsiteY14" fmla="*/ 981075 h 5943600"/>
              <a:gd name="connsiteX15" fmla="*/ 2581275 w 3294220"/>
              <a:gd name="connsiteY15" fmla="*/ 1314450 h 5943600"/>
              <a:gd name="connsiteX16" fmla="*/ 2543175 w 3294220"/>
              <a:gd name="connsiteY16" fmla="*/ 1419225 h 5943600"/>
              <a:gd name="connsiteX17" fmla="*/ 2524125 w 3294220"/>
              <a:gd name="connsiteY17" fmla="*/ 1476375 h 5943600"/>
              <a:gd name="connsiteX18" fmla="*/ 2514600 w 3294220"/>
              <a:gd name="connsiteY18" fmla="*/ 1504950 h 5943600"/>
              <a:gd name="connsiteX19" fmla="*/ 2524125 w 3294220"/>
              <a:gd name="connsiteY19" fmla="*/ 1571625 h 5943600"/>
              <a:gd name="connsiteX20" fmla="*/ 2543175 w 3294220"/>
              <a:gd name="connsiteY20" fmla="*/ 1647825 h 5943600"/>
              <a:gd name="connsiteX21" fmla="*/ 2552700 w 3294220"/>
              <a:gd name="connsiteY21" fmla="*/ 1714500 h 5943600"/>
              <a:gd name="connsiteX22" fmla="*/ 2581275 w 3294220"/>
              <a:gd name="connsiteY22" fmla="*/ 1809750 h 5943600"/>
              <a:gd name="connsiteX23" fmla="*/ 2590800 w 3294220"/>
              <a:gd name="connsiteY23" fmla="*/ 1838325 h 5943600"/>
              <a:gd name="connsiteX24" fmla="*/ 2600325 w 3294220"/>
              <a:gd name="connsiteY24" fmla="*/ 1866900 h 5943600"/>
              <a:gd name="connsiteX25" fmla="*/ 2667000 w 3294220"/>
              <a:gd name="connsiteY25" fmla="*/ 1952625 h 5943600"/>
              <a:gd name="connsiteX26" fmla="*/ 2638425 w 3294220"/>
              <a:gd name="connsiteY26" fmla="*/ 2143125 h 5943600"/>
              <a:gd name="connsiteX27" fmla="*/ 2609850 w 3294220"/>
              <a:gd name="connsiteY27" fmla="*/ 2162175 h 5943600"/>
              <a:gd name="connsiteX28" fmla="*/ 2571750 w 3294220"/>
              <a:gd name="connsiteY28" fmla="*/ 2181225 h 5943600"/>
              <a:gd name="connsiteX29" fmla="*/ 2495550 w 3294220"/>
              <a:gd name="connsiteY29" fmla="*/ 2228850 h 5943600"/>
              <a:gd name="connsiteX30" fmla="*/ 2438400 w 3294220"/>
              <a:gd name="connsiteY30" fmla="*/ 2266950 h 5943600"/>
              <a:gd name="connsiteX31" fmla="*/ 2381250 w 3294220"/>
              <a:gd name="connsiteY31" fmla="*/ 2352675 h 5943600"/>
              <a:gd name="connsiteX32" fmla="*/ 2362200 w 3294220"/>
              <a:gd name="connsiteY32" fmla="*/ 2381250 h 5943600"/>
              <a:gd name="connsiteX33" fmla="*/ 2333625 w 3294220"/>
              <a:gd name="connsiteY33" fmla="*/ 2400300 h 5943600"/>
              <a:gd name="connsiteX34" fmla="*/ 2305050 w 3294220"/>
              <a:gd name="connsiteY34" fmla="*/ 2457450 h 5943600"/>
              <a:gd name="connsiteX35" fmla="*/ 2295525 w 3294220"/>
              <a:gd name="connsiteY35" fmla="*/ 2486025 h 5943600"/>
              <a:gd name="connsiteX36" fmla="*/ 2276475 w 3294220"/>
              <a:gd name="connsiteY36" fmla="*/ 2514600 h 5943600"/>
              <a:gd name="connsiteX37" fmla="*/ 2257425 w 3294220"/>
              <a:gd name="connsiteY37" fmla="*/ 2571750 h 5943600"/>
              <a:gd name="connsiteX38" fmla="*/ 2190750 w 3294220"/>
              <a:gd name="connsiteY38" fmla="*/ 2657475 h 5943600"/>
              <a:gd name="connsiteX39" fmla="*/ 2181225 w 3294220"/>
              <a:gd name="connsiteY39" fmla="*/ 2686050 h 5943600"/>
              <a:gd name="connsiteX40" fmla="*/ 2095500 w 3294220"/>
              <a:gd name="connsiteY40" fmla="*/ 2762250 h 5943600"/>
              <a:gd name="connsiteX41" fmla="*/ 2047875 w 3294220"/>
              <a:gd name="connsiteY41" fmla="*/ 2800350 h 5943600"/>
              <a:gd name="connsiteX42" fmla="*/ 1933575 w 3294220"/>
              <a:gd name="connsiteY42" fmla="*/ 2847975 h 5943600"/>
              <a:gd name="connsiteX43" fmla="*/ 1876425 w 3294220"/>
              <a:gd name="connsiteY43" fmla="*/ 2867025 h 5943600"/>
              <a:gd name="connsiteX44" fmla="*/ 1819275 w 3294220"/>
              <a:gd name="connsiteY44" fmla="*/ 2905125 h 5943600"/>
              <a:gd name="connsiteX45" fmla="*/ 1800225 w 3294220"/>
              <a:gd name="connsiteY45" fmla="*/ 2933700 h 5943600"/>
              <a:gd name="connsiteX46" fmla="*/ 1743075 w 3294220"/>
              <a:gd name="connsiteY46" fmla="*/ 2971800 h 5943600"/>
              <a:gd name="connsiteX47" fmla="*/ 1695450 w 3294220"/>
              <a:gd name="connsiteY47" fmla="*/ 3028950 h 5943600"/>
              <a:gd name="connsiteX48" fmla="*/ 1647825 w 3294220"/>
              <a:gd name="connsiteY48" fmla="*/ 3143250 h 5943600"/>
              <a:gd name="connsiteX49" fmla="*/ 1619250 w 3294220"/>
              <a:gd name="connsiteY49" fmla="*/ 3162300 h 5943600"/>
              <a:gd name="connsiteX50" fmla="*/ 1619250 w 3294220"/>
              <a:gd name="connsiteY50" fmla="*/ 3286125 h 5943600"/>
              <a:gd name="connsiteX51" fmla="*/ 1609725 w 3294220"/>
              <a:gd name="connsiteY51" fmla="*/ 3390900 h 5943600"/>
              <a:gd name="connsiteX52" fmla="*/ 1581150 w 3294220"/>
              <a:gd name="connsiteY52" fmla="*/ 3409950 h 5943600"/>
              <a:gd name="connsiteX53" fmla="*/ 1571625 w 3294220"/>
              <a:gd name="connsiteY53" fmla="*/ 3486150 h 5943600"/>
              <a:gd name="connsiteX54" fmla="*/ 1562100 w 3294220"/>
              <a:gd name="connsiteY54" fmla="*/ 3571875 h 5943600"/>
              <a:gd name="connsiteX55" fmla="*/ 1476375 w 3294220"/>
              <a:gd name="connsiteY55" fmla="*/ 3562350 h 5943600"/>
              <a:gd name="connsiteX56" fmla="*/ 1419225 w 3294220"/>
              <a:gd name="connsiteY56" fmla="*/ 3514725 h 5943600"/>
              <a:gd name="connsiteX57" fmla="*/ 1390650 w 3294220"/>
              <a:gd name="connsiteY57" fmla="*/ 3505200 h 5943600"/>
              <a:gd name="connsiteX58" fmla="*/ 1362075 w 3294220"/>
              <a:gd name="connsiteY58" fmla="*/ 3476625 h 5943600"/>
              <a:gd name="connsiteX59" fmla="*/ 1304925 w 3294220"/>
              <a:gd name="connsiteY59" fmla="*/ 3438525 h 5943600"/>
              <a:gd name="connsiteX60" fmla="*/ 1276350 w 3294220"/>
              <a:gd name="connsiteY60" fmla="*/ 3419475 h 5943600"/>
              <a:gd name="connsiteX61" fmla="*/ 1247775 w 3294220"/>
              <a:gd name="connsiteY61" fmla="*/ 3390900 h 5943600"/>
              <a:gd name="connsiteX62" fmla="*/ 1190625 w 3294220"/>
              <a:gd name="connsiteY62" fmla="*/ 3371850 h 5943600"/>
              <a:gd name="connsiteX63" fmla="*/ 1047750 w 3294220"/>
              <a:gd name="connsiteY63" fmla="*/ 3390900 h 5943600"/>
              <a:gd name="connsiteX64" fmla="*/ 1019175 w 3294220"/>
              <a:gd name="connsiteY64" fmla="*/ 3400425 h 5943600"/>
              <a:gd name="connsiteX65" fmla="*/ 914400 w 3294220"/>
              <a:gd name="connsiteY65" fmla="*/ 3429000 h 5943600"/>
              <a:gd name="connsiteX66" fmla="*/ 885825 w 3294220"/>
              <a:gd name="connsiteY66" fmla="*/ 3457575 h 5943600"/>
              <a:gd name="connsiteX67" fmla="*/ 828675 w 3294220"/>
              <a:gd name="connsiteY67" fmla="*/ 3505200 h 5943600"/>
              <a:gd name="connsiteX68" fmla="*/ 809625 w 3294220"/>
              <a:gd name="connsiteY68" fmla="*/ 3543300 h 5943600"/>
              <a:gd name="connsiteX69" fmla="*/ 800100 w 3294220"/>
              <a:gd name="connsiteY69" fmla="*/ 3619500 h 5943600"/>
              <a:gd name="connsiteX70" fmla="*/ 790575 w 3294220"/>
              <a:gd name="connsiteY70" fmla="*/ 3705225 h 5943600"/>
              <a:gd name="connsiteX71" fmla="*/ 781050 w 3294220"/>
              <a:gd name="connsiteY71" fmla="*/ 3762375 h 5943600"/>
              <a:gd name="connsiteX72" fmla="*/ 704850 w 3294220"/>
              <a:gd name="connsiteY72" fmla="*/ 3752850 h 5943600"/>
              <a:gd name="connsiteX73" fmla="*/ 657225 w 3294220"/>
              <a:gd name="connsiteY73" fmla="*/ 3705225 h 5943600"/>
              <a:gd name="connsiteX74" fmla="*/ 628650 w 3294220"/>
              <a:gd name="connsiteY74" fmla="*/ 3695700 h 5943600"/>
              <a:gd name="connsiteX75" fmla="*/ 571500 w 3294220"/>
              <a:gd name="connsiteY75" fmla="*/ 3638550 h 5943600"/>
              <a:gd name="connsiteX76" fmla="*/ 552450 w 3294220"/>
              <a:gd name="connsiteY76" fmla="*/ 3609975 h 5943600"/>
              <a:gd name="connsiteX77" fmla="*/ 542925 w 3294220"/>
              <a:gd name="connsiteY77" fmla="*/ 3581400 h 5943600"/>
              <a:gd name="connsiteX78" fmla="*/ 447675 w 3294220"/>
              <a:gd name="connsiteY78" fmla="*/ 3514725 h 5943600"/>
              <a:gd name="connsiteX79" fmla="*/ 352425 w 3294220"/>
              <a:gd name="connsiteY79" fmla="*/ 3533775 h 5943600"/>
              <a:gd name="connsiteX80" fmla="*/ 323850 w 3294220"/>
              <a:gd name="connsiteY80" fmla="*/ 3562350 h 5943600"/>
              <a:gd name="connsiteX81" fmla="*/ 295275 w 3294220"/>
              <a:gd name="connsiteY81" fmla="*/ 3581400 h 5943600"/>
              <a:gd name="connsiteX82" fmla="*/ 266700 w 3294220"/>
              <a:gd name="connsiteY82" fmla="*/ 3571875 h 5943600"/>
              <a:gd name="connsiteX83" fmla="*/ 209550 w 3294220"/>
              <a:gd name="connsiteY83" fmla="*/ 3533775 h 5943600"/>
              <a:gd name="connsiteX84" fmla="*/ 152400 w 3294220"/>
              <a:gd name="connsiteY84" fmla="*/ 3514725 h 5943600"/>
              <a:gd name="connsiteX85" fmla="*/ 104775 w 3294220"/>
              <a:gd name="connsiteY85" fmla="*/ 3524250 h 5943600"/>
              <a:gd name="connsiteX86" fmla="*/ 76200 w 3294220"/>
              <a:gd name="connsiteY86" fmla="*/ 3533775 h 5943600"/>
              <a:gd name="connsiteX87" fmla="*/ 66675 w 3294220"/>
              <a:gd name="connsiteY87" fmla="*/ 3562350 h 5943600"/>
              <a:gd name="connsiteX88" fmla="*/ 47625 w 3294220"/>
              <a:gd name="connsiteY88" fmla="*/ 3590925 h 5943600"/>
              <a:gd name="connsiteX89" fmla="*/ 66675 w 3294220"/>
              <a:gd name="connsiteY89" fmla="*/ 3895725 h 5943600"/>
              <a:gd name="connsiteX90" fmla="*/ 85725 w 3294220"/>
              <a:gd name="connsiteY90" fmla="*/ 3962400 h 5943600"/>
              <a:gd name="connsiteX91" fmla="*/ 104775 w 3294220"/>
              <a:gd name="connsiteY91" fmla="*/ 3990975 h 5943600"/>
              <a:gd name="connsiteX92" fmla="*/ 114300 w 3294220"/>
              <a:gd name="connsiteY92" fmla="*/ 4019550 h 5943600"/>
              <a:gd name="connsiteX93" fmla="*/ 133350 w 3294220"/>
              <a:gd name="connsiteY93" fmla="*/ 4048125 h 5943600"/>
              <a:gd name="connsiteX94" fmla="*/ 152400 w 3294220"/>
              <a:gd name="connsiteY94" fmla="*/ 4105275 h 5943600"/>
              <a:gd name="connsiteX95" fmla="*/ 171450 w 3294220"/>
              <a:gd name="connsiteY95" fmla="*/ 4143375 h 5943600"/>
              <a:gd name="connsiteX96" fmla="*/ 161925 w 3294220"/>
              <a:gd name="connsiteY96" fmla="*/ 4295775 h 5943600"/>
              <a:gd name="connsiteX97" fmla="*/ 152400 w 3294220"/>
              <a:gd name="connsiteY97" fmla="*/ 4333875 h 5943600"/>
              <a:gd name="connsiteX98" fmla="*/ 161925 w 3294220"/>
              <a:gd name="connsiteY98" fmla="*/ 4476750 h 5943600"/>
              <a:gd name="connsiteX99" fmla="*/ 200025 w 3294220"/>
              <a:gd name="connsiteY99" fmla="*/ 4562475 h 5943600"/>
              <a:gd name="connsiteX100" fmla="*/ 238125 w 3294220"/>
              <a:gd name="connsiteY100" fmla="*/ 4619625 h 5943600"/>
              <a:gd name="connsiteX101" fmla="*/ 257175 w 3294220"/>
              <a:gd name="connsiteY101" fmla="*/ 4676775 h 5943600"/>
              <a:gd name="connsiteX102" fmla="*/ 342900 w 3294220"/>
              <a:gd name="connsiteY102" fmla="*/ 4724400 h 5943600"/>
              <a:gd name="connsiteX103" fmla="*/ 333375 w 3294220"/>
              <a:gd name="connsiteY103" fmla="*/ 4838700 h 5943600"/>
              <a:gd name="connsiteX104" fmla="*/ 304800 w 3294220"/>
              <a:gd name="connsiteY104" fmla="*/ 4857750 h 5943600"/>
              <a:gd name="connsiteX105" fmla="*/ 276225 w 3294220"/>
              <a:gd name="connsiteY105" fmla="*/ 4886325 h 5943600"/>
              <a:gd name="connsiteX106" fmla="*/ 238125 w 3294220"/>
              <a:gd name="connsiteY106" fmla="*/ 4943475 h 5943600"/>
              <a:gd name="connsiteX107" fmla="*/ 219075 w 3294220"/>
              <a:gd name="connsiteY107" fmla="*/ 4972050 h 5943600"/>
              <a:gd name="connsiteX108" fmla="*/ 190500 w 3294220"/>
              <a:gd name="connsiteY108" fmla="*/ 4981575 h 5943600"/>
              <a:gd name="connsiteX109" fmla="*/ 152400 w 3294220"/>
              <a:gd name="connsiteY109" fmla="*/ 5038725 h 5943600"/>
              <a:gd name="connsiteX110" fmla="*/ 161925 w 3294220"/>
              <a:gd name="connsiteY110" fmla="*/ 5067300 h 5943600"/>
              <a:gd name="connsiteX111" fmla="*/ 190500 w 3294220"/>
              <a:gd name="connsiteY111" fmla="*/ 5172075 h 5943600"/>
              <a:gd name="connsiteX112" fmla="*/ 180975 w 3294220"/>
              <a:gd name="connsiteY112" fmla="*/ 5267325 h 5943600"/>
              <a:gd name="connsiteX113" fmla="*/ 142875 w 3294220"/>
              <a:gd name="connsiteY113" fmla="*/ 5324475 h 5943600"/>
              <a:gd name="connsiteX114" fmla="*/ 114300 w 3294220"/>
              <a:gd name="connsiteY114" fmla="*/ 5381625 h 5943600"/>
              <a:gd name="connsiteX115" fmla="*/ 85725 w 3294220"/>
              <a:gd name="connsiteY115" fmla="*/ 5400675 h 5943600"/>
              <a:gd name="connsiteX116" fmla="*/ 57150 w 3294220"/>
              <a:gd name="connsiteY116" fmla="*/ 5457825 h 5943600"/>
              <a:gd name="connsiteX117" fmla="*/ 66675 w 3294220"/>
              <a:gd name="connsiteY117" fmla="*/ 5486400 h 5943600"/>
              <a:gd name="connsiteX118" fmla="*/ 104775 w 3294220"/>
              <a:gd name="connsiteY118" fmla="*/ 5648325 h 5943600"/>
              <a:gd name="connsiteX119" fmla="*/ 133350 w 3294220"/>
              <a:gd name="connsiteY119" fmla="*/ 5657850 h 5943600"/>
              <a:gd name="connsiteX120" fmla="*/ 171450 w 3294220"/>
              <a:gd name="connsiteY120" fmla="*/ 5743575 h 5943600"/>
              <a:gd name="connsiteX121" fmla="*/ 180975 w 3294220"/>
              <a:gd name="connsiteY121" fmla="*/ 5772150 h 5943600"/>
              <a:gd name="connsiteX122" fmla="*/ 142875 w 3294220"/>
              <a:gd name="connsiteY122" fmla="*/ 5829300 h 5943600"/>
              <a:gd name="connsiteX123" fmla="*/ 104775 w 3294220"/>
              <a:gd name="connsiteY123" fmla="*/ 5876925 h 5943600"/>
              <a:gd name="connsiteX124" fmla="*/ 38100 w 3294220"/>
              <a:gd name="connsiteY124" fmla="*/ 5943600 h 5943600"/>
              <a:gd name="connsiteX125" fmla="*/ 0 w 3294220"/>
              <a:gd name="connsiteY125" fmla="*/ 5895975 h 5943600"/>
              <a:gd name="connsiteX0" fmla="*/ 2857500 w 3286125"/>
              <a:gd name="connsiteY0" fmla="*/ 0 h 5943600"/>
              <a:gd name="connsiteX1" fmla="*/ 3286125 w 3286125"/>
              <a:gd name="connsiteY1" fmla="*/ 171450 h 5943600"/>
              <a:gd name="connsiteX2" fmla="*/ 3209925 w 3286125"/>
              <a:gd name="connsiteY2" fmla="*/ 333375 h 5943600"/>
              <a:gd name="connsiteX3" fmla="*/ 3000375 w 3286125"/>
              <a:gd name="connsiteY3" fmla="*/ 428625 h 5943600"/>
              <a:gd name="connsiteX4" fmla="*/ 2914650 w 3286125"/>
              <a:gd name="connsiteY4" fmla="*/ 476250 h 5943600"/>
              <a:gd name="connsiteX5" fmla="*/ 2867025 w 3286125"/>
              <a:gd name="connsiteY5" fmla="*/ 533400 h 5943600"/>
              <a:gd name="connsiteX6" fmla="*/ 2800350 w 3286125"/>
              <a:gd name="connsiteY6" fmla="*/ 619125 h 5943600"/>
              <a:gd name="connsiteX7" fmla="*/ 2771775 w 3286125"/>
              <a:gd name="connsiteY7" fmla="*/ 638175 h 5943600"/>
              <a:gd name="connsiteX8" fmla="*/ 2762250 w 3286125"/>
              <a:gd name="connsiteY8" fmla="*/ 666750 h 5943600"/>
              <a:gd name="connsiteX9" fmla="*/ 2714625 w 3286125"/>
              <a:gd name="connsiteY9" fmla="*/ 723900 h 5943600"/>
              <a:gd name="connsiteX10" fmla="*/ 2676525 w 3286125"/>
              <a:gd name="connsiteY10" fmla="*/ 771525 h 5943600"/>
              <a:gd name="connsiteX11" fmla="*/ 2638425 w 3286125"/>
              <a:gd name="connsiteY11" fmla="*/ 828675 h 5943600"/>
              <a:gd name="connsiteX12" fmla="*/ 2619375 w 3286125"/>
              <a:gd name="connsiteY12" fmla="*/ 857250 h 5943600"/>
              <a:gd name="connsiteX13" fmla="*/ 2600325 w 3286125"/>
              <a:gd name="connsiteY13" fmla="*/ 885825 h 5943600"/>
              <a:gd name="connsiteX14" fmla="*/ 2590800 w 3286125"/>
              <a:gd name="connsiteY14" fmla="*/ 981075 h 5943600"/>
              <a:gd name="connsiteX15" fmla="*/ 2581275 w 3286125"/>
              <a:gd name="connsiteY15" fmla="*/ 1314450 h 5943600"/>
              <a:gd name="connsiteX16" fmla="*/ 2543175 w 3286125"/>
              <a:gd name="connsiteY16" fmla="*/ 1419225 h 5943600"/>
              <a:gd name="connsiteX17" fmla="*/ 2524125 w 3286125"/>
              <a:gd name="connsiteY17" fmla="*/ 1476375 h 5943600"/>
              <a:gd name="connsiteX18" fmla="*/ 2514600 w 3286125"/>
              <a:gd name="connsiteY18" fmla="*/ 1504950 h 5943600"/>
              <a:gd name="connsiteX19" fmla="*/ 2524125 w 3286125"/>
              <a:gd name="connsiteY19" fmla="*/ 1571625 h 5943600"/>
              <a:gd name="connsiteX20" fmla="*/ 2543175 w 3286125"/>
              <a:gd name="connsiteY20" fmla="*/ 1647825 h 5943600"/>
              <a:gd name="connsiteX21" fmla="*/ 2552700 w 3286125"/>
              <a:gd name="connsiteY21" fmla="*/ 1714500 h 5943600"/>
              <a:gd name="connsiteX22" fmla="*/ 2581275 w 3286125"/>
              <a:gd name="connsiteY22" fmla="*/ 1809750 h 5943600"/>
              <a:gd name="connsiteX23" fmla="*/ 2590800 w 3286125"/>
              <a:gd name="connsiteY23" fmla="*/ 1838325 h 5943600"/>
              <a:gd name="connsiteX24" fmla="*/ 2600325 w 3286125"/>
              <a:gd name="connsiteY24" fmla="*/ 1866900 h 5943600"/>
              <a:gd name="connsiteX25" fmla="*/ 2667000 w 3286125"/>
              <a:gd name="connsiteY25" fmla="*/ 1952625 h 5943600"/>
              <a:gd name="connsiteX26" fmla="*/ 2638425 w 3286125"/>
              <a:gd name="connsiteY26" fmla="*/ 2143125 h 5943600"/>
              <a:gd name="connsiteX27" fmla="*/ 2609850 w 3286125"/>
              <a:gd name="connsiteY27" fmla="*/ 2162175 h 5943600"/>
              <a:gd name="connsiteX28" fmla="*/ 2571750 w 3286125"/>
              <a:gd name="connsiteY28" fmla="*/ 2181225 h 5943600"/>
              <a:gd name="connsiteX29" fmla="*/ 2495550 w 3286125"/>
              <a:gd name="connsiteY29" fmla="*/ 2228850 h 5943600"/>
              <a:gd name="connsiteX30" fmla="*/ 2438400 w 3286125"/>
              <a:gd name="connsiteY30" fmla="*/ 2266950 h 5943600"/>
              <a:gd name="connsiteX31" fmla="*/ 2381250 w 3286125"/>
              <a:gd name="connsiteY31" fmla="*/ 2352675 h 5943600"/>
              <a:gd name="connsiteX32" fmla="*/ 2362200 w 3286125"/>
              <a:gd name="connsiteY32" fmla="*/ 2381250 h 5943600"/>
              <a:gd name="connsiteX33" fmla="*/ 2333625 w 3286125"/>
              <a:gd name="connsiteY33" fmla="*/ 2400300 h 5943600"/>
              <a:gd name="connsiteX34" fmla="*/ 2305050 w 3286125"/>
              <a:gd name="connsiteY34" fmla="*/ 2457450 h 5943600"/>
              <a:gd name="connsiteX35" fmla="*/ 2295525 w 3286125"/>
              <a:gd name="connsiteY35" fmla="*/ 2486025 h 5943600"/>
              <a:gd name="connsiteX36" fmla="*/ 2276475 w 3286125"/>
              <a:gd name="connsiteY36" fmla="*/ 2514600 h 5943600"/>
              <a:gd name="connsiteX37" fmla="*/ 2257425 w 3286125"/>
              <a:gd name="connsiteY37" fmla="*/ 2571750 h 5943600"/>
              <a:gd name="connsiteX38" fmla="*/ 2190750 w 3286125"/>
              <a:gd name="connsiteY38" fmla="*/ 2657475 h 5943600"/>
              <a:gd name="connsiteX39" fmla="*/ 2181225 w 3286125"/>
              <a:gd name="connsiteY39" fmla="*/ 2686050 h 5943600"/>
              <a:gd name="connsiteX40" fmla="*/ 2095500 w 3286125"/>
              <a:gd name="connsiteY40" fmla="*/ 2762250 h 5943600"/>
              <a:gd name="connsiteX41" fmla="*/ 2047875 w 3286125"/>
              <a:gd name="connsiteY41" fmla="*/ 2800350 h 5943600"/>
              <a:gd name="connsiteX42" fmla="*/ 1933575 w 3286125"/>
              <a:gd name="connsiteY42" fmla="*/ 2847975 h 5943600"/>
              <a:gd name="connsiteX43" fmla="*/ 1876425 w 3286125"/>
              <a:gd name="connsiteY43" fmla="*/ 2867025 h 5943600"/>
              <a:gd name="connsiteX44" fmla="*/ 1819275 w 3286125"/>
              <a:gd name="connsiteY44" fmla="*/ 2905125 h 5943600"/>
              <a:gd name="connsiteX45" fmla="*/ 1800225 w 3286125"/>
              <a:gd name="connsiteY45" fmla="*/ 2933700 h 5943600"/>
              <a:gd name="connsiteX46" fmla="*/ 1743075 w 3286125"/>
              <a:gd name="connsiteY46" fmla="*/ 2971800 h 5943600"/>
              <a:gd name="connsiteX47" fmla="*/ 1695450 w 3286125"/>
              <a:gd name="connsiteY47" fmla="*/ 3028950 h 5943600"/>
              <a:gd name="connsiteX48" fmla="*/ 1647825 w 3286125"/>
              <a:gd name="connsiteY48" fmla="*/ 3143250 h 5943600"/>
              <a:gd name="connsiteX49" fmla="*/ 1619250 w 3286125"/>
              <a:gd name="connsiteY49" fmla="*/ 3162300 h 5943600"/>
              <a:gd name="connsiteX50" fmla="*/ 1619250 w 3286125"/>
              <a:gd name="connsiteY50" fmla="*/ 3286125 h 5943600"/>
              <a:gd name="connsiteX51" fmla="*/ 1609725 w 3286125"/>
              <a:gd name="connsiteY51" fmla="*/ 3390900 h 5943600"/>
              <a:gd name="connsiteX52" fmla="*/ 1581150 w 3286125"/>
              <a:gd name="connsiteY52" fmla="*/ 3409950 h 5943600"/>
              <a:gd name="connsiteX53" fmla="*/ 1571625 w 3286125"/>
              <a:gd name="connsiteY53" fmla="*/ 3486150 h 5943600"/>
              <a:gd name="connsiteX54" fmla="*/ 1562100 w 3286125"/>
              <a:gd name="connsiteY54" fmla="*/ 3571875 h 5943600"/>
              <a:gd name="connsiteX55" fmla="*/ 1476375 w 3286125"/>
              <a:gd name="connsiteY55" fmla="*/ 3562350 h 5943600"/>
              <a:gd name="connsiteX56" fmla="*/ 1419225 w 3286125"/>
              <a:gd name="connsiteY56" fmla="*/ 3514725 h 5943600"/>
              <a:gd name="connsiteX57" fmla="*/ 1390650 w 3286125"/>
              <a:gd name="connsiteY57" fmla="*/ 3505200 h 5943600"/>
              <a:gd name="connsiteX58" fmla="*/ 1362075 w 3286125"/>
              <a:gd name="connsiteY58" fmla="*/ 3476625 h 5943600"/>
              <a:gd name="connsiteX59" fmla="*/ 1304925 w 3286125"/>
              <a:gd name="connsiteY59" fmla="*/ 3438525 h 5943600"/>
              <a:gd name="connsiteX60" fmla="*/ 1276350 w 3286125"/>
              <a:gd name="connsiteY60" fmla="*/ 3419475 h 5943600"/>
              <a:gd name="connsiteX61" fmla="*/ 1247775 w 3286125"/>
              <a:gd name="connsiteY61" fmla="*/ 3390900 h 5943600"/>
              <a:gd name="connsiteX62" fmla="*/ 1190625 w 3286125"/>
              <a:gd name="connsiteY62" fmla="*/ 3371850 h 5943600"/>
              <a:gd name="connsiteX63" fmla="*/ 1047750 w 3286125"/>
              <a:gd name="connsiteY63" fmla="*/ 3390900 h 5943600"/>
              <a:gd name="connsiteX64" fmla="*/ 1019175 w 3286125"/>
              <a:gd name="connsiteY64" fmla="*/ 3400425 h 5943600"/>
              <a:gd name="connsiteX65" fmla="*/ 914400 w 3286125"/>
              <a:gd name="connsiteY65" fmla="*/ 3429000 h 5943600"/>
              <a:gd name="connsiteX66" fmla="*/ 885825 w 3286125"/>
              <a:gd name="connsiteY66" fmla="*/ 3457575 h 5943600"/>
              <a:gd name="connsiteX67" fmla="*/ 828675 w 3286125"/>
              <a:gd name="connsiteY67" fmla="*/ 3505200 h 5943600"/>
              <a:gd name="connsiteX68" fmla="*/ 809625 w 3286125"/>
              <a:gd name="connsiteY68" fmla="*/ 3543300 h 5943600"/>
              <a:gd name="connsiteX69" fmla="*/ 800100 w 3286125"/>
              <a:gd name="connsiteY69" fmla="*/ 3619500 h 5943600"/>
              <a:gd name="connsiteX70" fmla="*/ 790575 w 3286125"/>
              <a:gd name="connsiteY70" fmla="*/ 3705225 h 5943600"/>
              <a:gd name="connsiteX71" fmla="*/ 781050 w 3286125"/>
              <a:gd name="connsiteY71" fmla="*/ 3762375 h 5943600"/>
              <a:gd name="connsiteX72" fmla="*/ 704850 w 3286125"/>
              <a:gd name="connsiteY72" fmla="*/ 3752850 h 5943600"/>
              <a:gd name="connsiteX73" fmla="*/ 657225 w 3286125"/>
              <a:gd name="connsiteY73" fmla="*/ 3705225 h 5943600"/>
              <a:gd name="connsiteX74" fmla="*/ 628650 w 3286125"/>
              <a:gd name="connsiteY74" fmla="*/ 3695700 h 5943600"/>
              <a:gd name="connsiteX75" fmla="*/ 571500 w 3286125"/>
              <a:gd name="connsiteY75" fmla="*/ 3638550 h 5943600"/>
              <a:gd name="connsiteX76" fmla="*/ 552450 w 3286125"/>
              <a:gd name="connsiteY76" fmla="*/ 3609975 h 5943600"/>
              <a:gd name="connsiteX77" fmla="*/ 542925 w 3286125"/>
              <a:gd name="connsiteY77" fmla="*/ 3581400 h 5943600"/>
              <a:gd name="connsiteX78" fmla="*/ 447675 w 3286125"/>
              <a:gd name="connsiteY78" fmla="*/ 3514725 h 5943600"/>
              <a:gd name="connsiteX79" fmla="*/ 352425 w 3286125"/>
              <a:gd name="connsiteY79" fmla="*/ 3533775 h 5943600"/>
              <a:gd name="connsiteX80" fmla="*/ 323850 w 3286125"/>
              <a:gd name="connsiteY80" fmla="*/ 3562350 h 5943600"/>
              <a:gd name="connsiteX81" fmla="*/ 295275 w 3286125"/>
              <a:gd name="connsiteY81" fmla="*/ 3581400 h 5943600"/>
              <a:gd name="connsiteX82" fmla="*/ 266700 w 3286125"/>
              <a:gd name="connsiteY82" fmla="*/ 3571875 h 5943600"/>
              <a:gd name="connsiteX83" fmla="*/ 209550 w 3286125"/>
              <a:gd name="connsiteY83" fmla="*/ 3533775 h 5943600"/>
              <a:gd name="connsiteX84" fmla="*/ 152400 w 3286125"/>
              <a:gd name="connsiteY84" fmla="*/ 3514725 h 5943600"/>
              <a:gd name="connsiteX85" fmla="*/ 104775 w 3286125"/>
              <a:gd name="connsiteY85" fmla="*/ 3524250 h 5943600"/>
              <a:gd name="connsiteX86" fmla="*/ 76200 w 3286125"/>
              <a:gd name="connsiteY86" fmla="*/ 3533775 h 5943600"/>
              <a:gd name="connsiteX87" fmla="*/ 66675 w 3286125"/>
              <a:gd name="connsiteY87" fmla="*/ 3562350 h 5943600"/>
              <a:gd name="connsiteX88" fmla="*/ 47625 w 3286125"/>
              <a:gd name="connsiteY88" fmla="*/ 3590925 h 5943600"/>
              <a:gd name="connsiteX89" fmla="*/ 66675 w 3286125"/>
              <a:gd name="connsiteY89" fmla="*/ 3895725 h 5943600"/>
              <a:gd name="connsiteX90" fmla="*/ 85725 w 3286125"/>
              <a:gd name="connsiteY90" fmla="*/ 3962400 h 5943600"/>
              <a:gd name="connsiteX91" fmla="*/ 104775 w 3286125"/>
              <a:gd name="connsiteY91" fmla="*/ 3990975 h 5943600"/>
              <a:gd name="connsiteX92" fmla="*/ 114300 w 3286125"/>
              <a:gd name="connsiteY92" fmla="*/ 4019550 h 5943600"/>
              <a:gd name="connsiteX93" fmla="*/ 133350 w 3286125"/>
              <a:gd name="connsiteY93" fmla="*/ 4048125 h 5943600"/>
              <a:gd name="connsiteX94" fmla="*/ 152400 w 3286125"/>
              <a:gd name="connsiteY94" fmla="*/ 4105275 h 5943600"/>
              <a:gd name="connsiteX95" fmla="*/ 171450 w 3286125"/>
              <a:gd name="connsiteY95" fmla="*/ 4143375 h 5943600"/>
              <a:gd name="connsiteX96" fmla="*/ 161925 w 3286125"/>
              <a:gd name="connsiteY96" fmla="*/ 4295775 h 5943600"/>
              <a:gd name="connsiteX97" fmla="*/ 152400 w 3286125"/>
              <a:gd name="connsiteY97" fmla="*/ 4333875 h 5943600"/>
              <a:gd name="connsiteX98" fmla="*/ 161925 w 3286125"/>
              <a:gd name="connsiteY98" fmla="*/ 4476750 h 5943600"/>
              <a:gd name="connsiteX99" fmla="*/ 200025 w 3286125"/>
              <a:gd name="connsiteY99" fmla="*/ 4562475 h 5943600"/>
              <a:gd name="connsiteX100" fmla="*/ 238125 w 3286125"/>
              <a:gd name="connsiteY100" fmla="*/ 4619625 h 5943600"/>
              <a:gd name="connsiteX101" fmla="*/ 257175 w 3286125"/>
              <a:gd name="connsiteY101" fmla="*/ 4676775 h 5943600"/>
              <a:gd name="connsiteX102" fmla="*/ 342900 w 3286125"/>
              <a:gd name="connsiteY102" fmla="*/ 4724400 h 5943600"/>
              <a:gd name="connsiteX103" fmla="*/ 333375 w 3286125"/>
              <a:gd name="connsiteY103" fmla="*/ 4838700 h 5943600"/>
              <a:gd name="connsiteX104" fmla="*/ 304800 w 3286125"/>
              <a:gd name="connsiteY104" fmla="*/ 4857750 h 5943600"/>
              <a:gd name="connsiteX105" fmla="*/ 276225 w 3286125"/>
              <a:gd name="connsiteY105" fmla="*/ 4886325 h 5943600"/>
              <a:gd name="connsiteX106" fmla="*/ 238125 w 3286125"/>
              <a:gd name="connsiteY106" fmla="*/ 4943475 h 5943600"/>
              <a:gd name="connsiteX107" fmla="*/ 219075 w 3286125"/>
              <a:gd name="connsiteY107" fmla="*/ 4972050 h 5943600"/>
              <a:gd name="connsiteX108" fmla="*/ 190500 w 3286125"/>
              <a:gd name="connsiteY108" fmla="*/ 4981575 h 5943600"/>
              <a:gd name="connsiteX109" fmla="*/ 152400 w 3286125"/>
              <a:gd name="connsiteY109" fmla="*/ 5038725 h 5943600"/>
              <a:gd name="connsiteX110" fmla="*/ 161925 w 3286125"/>
              <a:gd name="connsiteY110" fmla="*/ 5067300 h 5943600"/>
              <a:gd name="connsiteX111" fmla="*/ 190500 w 3286125"/>
              <a:gd name="connsiteY111" fmla="*/ 5172075 h 5943600"/>
              <a:gd name="connsiteX112" fmla="*/ 180975 w 3286125"/>
              <a:gd name="connsiteY112" fmla="*/ 5267325 h 5943600"/>
              <a:gd name="connsiteX113" fmla="*/ 142875 w 3286125"/>
              <a:gd name="connsiteY113" fmla="*/ 5324475 h 5943600"/>
              <a:gd name="connsiteX114" fmla="*/ 114300 w 3286125"/>
              <a:gd name="connsiteY114" fmla="*/ 5381625 h 5943600"/>
              <a:gd name="connsiteX115" fmla="*/ 85725 w 3286125"/>
              <a:gd name="connsiteY115" fmla="*/ 5400675 h 5943600"/>
              <a:gd name="connsiteX116" fmla="*/ 57150 w 3286125"/>
              <a:gd name="connsiteY116" fmla="*/ 5457825 h 5943600"/>
              <a:gd name="connsiteX117" fmla="*/ 66675 w 3286125"/>
              <a:gd name="connsiteY117" fmla="*/ 5486400 h 5943600"/>
              <a:gd name="connsiteX118" fmla="*/ 104775 w 3286125"/>
              <a:gd name="connsiteY118" fmla="*/ 5648325 h 5943600"/>
              <a:gd name="connsiteX119" fmla="*/ 133350 w 3286125"/>
              <a:gd name="connsiteY119" fmla="*/ 5657850 h 5943600"/>
              <a:gd name="connsiteX120" fmla="*/ 171450 w 3286125"/>
              <a:gd name="connsiteY120" fmla="*/ 5743575 h 5943600"/>
              <a:gd name="connsiteX121" fmla="*/ 180975 w 3286125"/>
              <a:gd name="connsiteY121" fmla="*/ 5772150 h 5943600"/>
              <a:gd name="connsiteX122" fmla="*/ 142875 w 3286125"/>
              <a:gd name="connsiteY122" fmla="*/ 5829300 h 5943600"/>
              <a:gd name="connsiteX123" fmla="*/ 104775 w 3286125"/>
              <a:gd name="connsiteY123" fmla="*/ 5876925 h 5943600"/>
              <a:gd name="connsiteX124" fmla="*/ 38100 w 3286125"/>
              <a:gd name="connsiteY124" fmla="*/ 5943600 h 5943600"/>
              <a:gd name="connsiteX125" fmla="*/ 0 w 3286125"/>
              <a:gd name="connsiteY125" fmla="*/ 5895975 h 5943600"/>
              <a:gd name="connsiteX0" fmla="*/ 2857500 w 3292459"/>
              <a:gd name="connsiteY0" fmla="*/ 0 h 5943600"/>
              <a:gd name="connsiteX1" fmla="*/ 3286125 w 3292459"/>
              <a:gd name="connsiteY1" fmla="*/ 171450 h 5943600"/>
              <a:gd name="connsiteX2" fmla="*/ 3209925 w 3292459"/>
              <a:gd name="connsiteY2" fmla="*/ 333375 h 5943600"/>
              <a:gd name="connsiteX3" fmla="*/ 3000375 w 3292459"/>
              <a:gd name="connsiteY3" fmla="*/ 428625 h 5943600"/>
              <a:gd name="connsiteX4" fmla="*/ 2914650 w 3292459"/>
              <a:gd name="connsiteY4" fmla="*/ 476250 h 5943600"/>
              <a:gd name="connsiteX5" fmla="*/ 2867025 w 3292459"/>
              <a:gd name="connsiteY5" fmla="*/ 533400 h 5943600"/>
              <a:gd name="connsiteX6" fmla="*/ 2800350 w 3292459"/>
              <a:gd name="connsiteY6" fmla="*/ 619125 h 5943600"/>
              <a:gd name="connsiteX7" fmla="*/ 2771775 w 3292459"/>
              <a:gd name="connsiteY7" fmla="*/ 638175 h 5943600"/>
              <a:gd name="connsiteX8" fmla="*/ 2762250 w 3292459"/>
              <a:gd name="connsiteY8" fmla="*/ 666750 h 5943600"/>
              <a:gd name="connsiteX9" fmla="*/ 2714625 w 3292459"/>
              <a:gd name="connsiteY9" fmla="*/ 723900 h 5943600"/>
              <a:gd name="connsiteX10" fmla="*/ 2676525 w 3292459"/>
              <a:gd name="connsiteY10" fmla="*/ 771525 h 5943600"/>
              <a:gd name="connsiteX11" fmla="*/ 2638425 w 3292459"/>
              <a:gd name="connsiteY11" fmla="*/ 828675 h 5943600"/>
              <a:gd name="connsiteX12" fmla="*/ 2619375 w 3292459"/>
              <a:gd name="connsiteY12" fmla="*/ 857250 h 5943600"/>
              <a:gd name="connsiteX13" fmla="*/ 2600325 w 3292459"/>
              <a:gd name="connsiteY13" fmla="*/ 885825 h 5943600"/>
              <a:gd name="connsiteX14" fmla="*/ 2590800 w 3292459"/>
              <a:gd name="connsiteY14" fmla="*/ 981075 h 5943600"/>
              <a:gd name="connsiteX15" fmla="*/ 2581275 w 3292459"/>
              <a:gd name="connsiteY15" fmla="*/ 1314450 h 5943600"/>
              <a:gd name="connsiteX16" fmla="*/ 2543175 w 3292459"/>
              <a:gd name="connsiteY16" fmla="*/ 1419225 h 5943600"/>
              <a:gd name="connsiteX17" fmla="*/ 2524125 w 3292459"/>
              <a:gd name="connsiteY17" fmla="*/ 1476375 h 5943600"/>
              <a:gd name="connsiteX18" fmla="*/ 2514600 w 3292459"/>
              <a:gd name="connsiteY18" fmla="*/ 1504950 h 5943600"/>
              <a:gd name="connsiteX19" fmla="*/ 2524125 w 3292459"/>
              <a:gd name="connsiteY19" fmla="*/ 1571625 h 5943600"/>
              <a:gd name="connsiteX20" fmla="*/ 2543175 w 3292459"/>
              <a:gd name="connsiteY20" fmla="*/ 1647825 h 5943600"/>
              <a:gd name="connsiteX21" fmla="*/ 2552700 w 3292459"/>
              <a:gd name="connsiteY21" fmla="*/ 1714500 h 5943600"/>
              <a:gd name="connsiteX22" fmla="*/ 2581275 w 3292459"/>
              <a:gd name="connsiteY22" fmla="*/ 1809750 h 5943600"/>
              <a:gd name="connsiteX23" fmla="*/ 2590800 w 3292459"/>
              <a:gd name="connsiteY23" fmla="*/ 1838325 h 5943600"/>
              <a:gd name="connsiteX24" fmla="*/ 2600325 w 3292459"/>
              <a:gd name="connsiteY24" fmla="*/ 1866900 h 5943600"/>
              <a:gd name="connsiteX25" fmla="*/ 2667000 w 3292459"/>
              <a:gd name="connsiteY25" fmla="*/ 1952625 h 5943600"/>
              <a:gd name="connsiteX26" fmla="*/ 2638425 w 3292459"/>
              <a:gd name="connsiteY26" fmla="*/ 2143125 h 5943600"/>
              <a:gd name="connsiteX27" fmla="*/ 2609850 w 3292459"/>
              <a:gd name="connsiteY27" fmla="*/ 2162175 h 5943600"/>
              <a:gd name="connsiteX28" fmla="*/ 2571750 w 3292459"/>
              <a:gd name="connsiteY28" fmla="*/ 2181225 h 5943600"/>
              <a:gd name="connsiteX29" fmla="*/ 2495550 w 3292459"/>
              <a:gd name="connsiteY29" fmla="*/ 2228850 h 5943600"/>
              <a:gd name="connsiteX30" fmla="*/ 2438400 w 3292459"/>
              <a:gd name="connsiteY30" fmla="*/ 2266950 h 5943600"/>
              <a:gd name="connsiteX31" fmla="*/ 2381250 w 3292459"/>
              <a:gd name="connsiteY31" fmla="*/ 2352675 h 5943600"/>
              <a:gd name="connsiteX32" fmla="*/ 2362200 w 3292459"/>
              <a:gd name="connsiteY32" fmla="*/ 2381250 h 5943600"/>
              <a:gd name="connsiteX33" fmla="*/ 2333625 w 3292459"/>
              <a:gd name="connsiteY33" fmla="*/ 2400300 h 5943600"/>
              <a:gd name="connsiteX34" fmla="*/ 2305050 w 3292459"/>
              <a:gd name="connsiteY34" fmla="*/ 2457450 h 5943600"/>
              <a:gd name="connsiteX35" fmla="*/ 2295525 w 3292459"/>
              <a:gd name="connsiteY35" fmla="*/ 2486025 h 5943600"/>
              <a:gd name="connsiteX36" fmla="*/ 2276475 w 3292459"/>
              <a:gd name="connsiteY36" fmla="*/ 2514600 h 5943600"/>
              <a:gd name="connsiteX37" fmla="*/ 2257425 w 3292459"/>
              <a:gd name="connsiteY37" fmla="*/ 2571750 h 5943600"/>
              <a:gd name="connsiteX38" fmla="*/ 2190750 w 3292459"/>
              <a:gd name="connsiteY38" fmla="*/ 2657475 h 5943600"/>
              <a:gd name="connsiteX39" fmla="*/ 2181225 w 3292459"/>
              <a:gd name="connsiteY39" fmla="*/ 2686050 h 5943600"/>
              <a:gd name="connsiteX40" fmla="*/ 2095500 w 3292459"/>
              <a:gd name="connsiteY40" fmla="*/ 2762250 h 5943600"/>
              <a:gd name="connsiteX41" fmla="*/ 2047875 w 3292459"/>
              <a:gd name="connsiteY41" fmla="*/ 2800350 h 5943600"/>
              <a:gd name="connsiteX42" fmla="*/ 1933575 w 3292459"/>
              <a:gd name="connsiteY42" fmla="*/ 2847975 h 5943600"/>
              <a:gd name="connsiteX43" fmla="*/ 1876425 w 3292459"/>
              <a:gd name="connsiteY43" fmla="*/ 2867025 h 5943600"/>
              <a:gd name="connsiteX44" fmla="*/ 1819275 w 3292459"/>
              <a:gd name="connsiteY44" fmla="*/ 2905125 h 5943600"/>
              <a:gd name="connsiteX45" fmla="*/ 1800225 w 3292459"/>
              <a:gd name="connsiteY45" fmla="*/ 2933700 h 5943600"/>
              <a:gd name="connsiteX46" fmla="*/ 1743075 w 3292459"/>
              <a:gd name="connsiteY46" fmla="*/ 2971800 h 5943600"/>
              <a:gd name="connsiteX47" fmla="*/ 1695450 w 3292459"/>
              <a:gd name="connsiteY47" fmla="*/ 3028950 h 5943600"/>
              <a:gd name="connsiteX48" fmla="*/ 1647825 w 3292459"/>
              <a:gd name="connsiteY48" fmla="*/ 3143250 h 5943600"/>
              <a:gd name="connsiteX49" fmla="*/ 1619250 w 3292459"/>
              <a:gd name="connsiteY49" fmla="*/ 3162300 h 5943600"/>
              <a:gd name="connsiteX50" fmla="*/ 1619250 w 3292459"/>
              <a:gd name="connsiteY50" fmla="*/ 3286125 h 5943600"/>
              <a:gd name="connsiteX51" fmla="*/ 1609725 w 3292459"/>
              <a:gd name="connsiteY51" fmla="*/ 3390900 h 5943600"/>
              <a:gd name="connsiteX52" fmla="*/ 1581150 w 3292459"/>
              <a:gd name="connsiteY52" fmla="*/ 3409950 h 5943600"/>
              <a:gd name="connsiteX53" fmla="*/ 1571625 w 3292459"/>
              <a:gd name="connsiteY53" fmla="*/ 3486150 h 5943600"/>
              <a:gd name="connsiteX54" fmla="*/ 1562100 w 3292459"/>
              <a:gd name="connsiteY54" fmla="*/ 3571875 h 5943600"/>
              <a:gd name="connsiteX55" fmla="*/ 1476375 w 3292459"/>
              <a:gd name="connsiteY55" fmla="*/ 3562350 h 5943600"/>
              <a:gd name="connsiteX56" fmla="*/ 1419225 w 3292459"/>
              <a:gd name="connsiteY56" fmla="*/ 3514725 h 5943600"/>
              <a:gd name="connsiteX57" fmla="*/ 1390650 w 3292459"/>
              <a:gd name="connsiteY57" fmla="*/ 3505200 h 5943600"/>
              <a:gd name="connsiteX58" fmla="*/ 1362075 w 3292459"/>
              <a:gd name="connsiteY58" fmla="*/ 3476625 h 5943600"/>
              <a:gd name="connsiteX59" fmla="*/ 1304925 w 3292459"/>
              <a:gd name="connsiteY59" fmla="*/ 3438525 h 5943600"/>
              <a:gd name="connsiteX60" fmla="*/ 1276350 w 3292459"/>
              <a:gd name="connsiteY60" fmla="*/ 3419475 h 5943600"/>
              <a:gd name="connsiteX61" fmla="*/ 1247775 w 3292459"/>
              <a:gd name="connsiteY61" fmla="*/ 3390900 h 5943600"/>
              <a:gd name="connsiteX62" fmla="*/ 1190625 w 3292459"/>
              <a:gd name="connsiteY62" fmla="*/ 3371850 h 5943600"/>
              <a:gd name="connsiteX63" fmla="*/ 1047750 w 3292459"/>
              <a:gd name="connsiteY63" fmla="*/ 3390900 h 5943600"/>
              <a:gd name="connsiteX64" fmla="*/ 1019175 w 3292459"/>
              <a:gd name="connsiteY64" fmla="*/ 3400425 h 5943600"/>
              <a:gd name="connsiteX65" fmla="*/ 914400 w 3292459"/>
              <a:gd name="connsiteY65" fmla="*/ 3429000 h 5943600"/>
              <a:gd name="connsiteX66" fmla="*/ 885825 w 3292459"/>
              <a:gd name="connsiteY66" fmla="*/ 3457575 h 5943600"/>
              <a:gd name="connsiteX67" fmla="*/ 828675 w 3292459"/>
              <a:gd name="connsiteY67" fmla="*/ 3505200 h 5943600"/>
              <a:gd name="connsiteX68" fmla="*/ 809625 w 3292459"/>
              <a:gd name="connsiteY68" fmla="*/ 3543300 h 5943600"/>
              <a:gd name="connsiteX69" fmla="*/ 800100 w 3292459"/>
              <a:gd name="connsiteY69" fmla="*/ 3619500 h 5943600"/>
              <a:gd name="connsiteX70" fmla="*/ 790575 w 3292459"/>
              <a:gd name="connsiteY70" fmla="*/ 3705225 h 5943600"/>
              <a:gd name="connsiteX71" fmla="*/ 781050 w 3292459"/>
              <a:gd name="connsiteY71" fmla="*/ 3762375 h 5943600"/>
              <a:gd name="connsiteX72" fmla="*/ 704850 w 3292459"/>
              <a:gd name="connsiteY72" fmla="*/ 3752850 h 5943600"/>
              <a:gd name="connsiteX73" fmla="*/ 657225 w 3292459"/>
              <a:gd name="connsiteY73" fmla="*/ 3705225 h 5943600"/>
              <a:gd name="connsiteX74" fmla="*/ 628650 w 3292459"/>
              <a:gd name="connsiteY74" fmla="*/ 3695700 h 5943600"/>
              <a:gd name="connsiteX75" fmla="*/ 571500 w 3292459"/>
              <a:gd name="connsiteY75" fmla="*/ 3638550 h 5943600"/>
              <a:gd name="connsiteX76" fmla="*/ 552450 w 3292459"/>
              <a:gd name="connsiteY76" fmla="*/ 3609975 h 5943600"/>
              <a:gd name="connsiteX77" fmla="*/ 542925 w 3292459"/>
              <a:gd name="connsiteY77" fmla="*/ 3581400 h 5943600"/>
              <a:gd name="connsiteX78" fmla="*/ 447675 w 3292459"/>
              <a:gd name="connsiteY78" fmla="*/ 3514725 h 5943600"/>
              <a:gd name="connsiteX79" fmla="*/ 352425 w 3292459"/>
              <a:gd name="connsiteY79" fmla="*/ 3533775 h 5943600"/>
              <a:gd name="connsiteX80" fmla="*/ 323850 w 3292459"/>
              <a:gd name="connsiteY80" fmla="*/ 3562350 h 5943600"/>
              <a:gd name="connsiteX81" fmla="*/ 295275 w 3292459"/>
              <a:gd name="connsiteY81" fmla="*/ 3581400 h 5943600"/>
              <a:gd name="connsiteX82" fmla="*/ 266700 w 3292459"/>
              <a:gd name="connsiteY82" fmla="*/ 3571875 h 5943600"/>
              <a:gd name="connsiteX83" fmla="*/ 209550 w 3292459"/>
              <a:gd name="connsiteY83" fmla="*/ 3533775 h 5943600"/>
              <a:gd name="connsiteX84" fmla="*/ 152400 w 3292459"/>
              <a:gd name="connsiteY84" fmla="*/ 3514725 h 5943600"/>
              <a:gd name="connsiteX85" fmla="*/ 104775 w 3292459"/>
              <a:gd name="connsiteY85" fmla="*/ 3524250 h 5943600"/>
              <a:gd name="connsiteX86" fmla="*/ 76200 w 3292459"/>
              <a:gd name="connsiteY86" fmla="*/ 3533775 h 5943600"/>
              <a:gd name="connsiteX87" fmla="*/ 66675 w 3292459"/>
              <a:gd name="connsiteY87" fmla="*/ 3562350 h 5943600"/>
              <a:gd name="connsiteX88" fmla="*/ 47625 w 3292459"/>
              <a:gd name="connsiteY88" fmla="*/ 3590925 h 5943600"/>
              <a:gd name="connsiteX89" fmla="*/ 66675 w 3292459"/>
              <a:gd name="connsiteY89" fmla="*/ 3895725 h 5943600"/>
              <a:gd name="connsiteX90" fmla="*/ 85725 w 3292459"/>
              <a:gd name="connsiteY90" fmla="*/ 3962400 h 5943600"/>
              <a:gd name="connsiteX91" fmla="*/ 104775 w 3292459"/>
              <a:gd name="connsiteY91" fmla="*/ 3990975 h 5943600"/>
              <a:gd name="connsiteX92" fmla="*/ 114300 w 3292459"/>
              <a:gd name="connsiteY92" fmla="*/ 4019550 h 5943600"/>
              <a:gd name="connsiteX93" fmla="*/ 133350 w 3292459"/>
              <a:gd name="connsiteY93" fmla="*/ 4048125 h 5943600"/>
              <a:gd name="connsiteX94" fmla="*/ 152400 w 3292459"/>
              <a:gd name="connsiteY94" fmla="*/ 4105275 h 5943600"/>
              <a:gd name="connsiteX95" fmla="*/ 171450 w 3292459"/>
              <a:gd name="connsiteY95" fmla="*/ 4143375 h 5943600"/>
              <a:gd name="connsiteX96" fmla="*/ 161925 w 3292459"/>
              <a:gd name="connsiteY96" fmla="*/ 4295775 h 5943600"/>
              <a:gd name="connsiteX97" fmla="*/ 152400 w 3292459"/>
              <a:gd name="connsiteY97" fmla="*/ 4333875 h 5943600"/>
              <a:gd name="connsiteX98" fmla="*/ 161925 w 3292459"/>
              <a:gd name="connsiteY98" fmla="*/ 4476750 h 5943600"/>
              <a:gd name="connsiteX99" fmla="*/ 200025 w 3292459"/>
              <a:gd name="connsiteY99" fmla="*/ 4562475 h 5943600"/>
              <a:gd name="connsiteX100" fmla="*/ 238125 w 3292459"/>
              <a:gd name="connsiteY100" fmla="*/ 4619625 h 5943600"/>
              <a:gd name="connsiteX101" fmla="*/ 257175 w 3292459"/>
              <a:gd name="connsiteY101" fmla="*/ 4676775 h 5943600"/>
              <a:gd name="connsiteX102" fmla="*/ 342900 w 3292459"/>
              <a:gd name="connsiteY102" fmla="*/ 4724400 h 5943600"/>
              <a:gd name="connsiteX103" fmla="*/ 333375 w 3292459"/>
              <a:gd name="connsiteY103" fmla="*/ 4838700 h 5943600"/>
              <a:gd name="connsiteX104" fmla="*/ 304800 w 3292459"/>
              <a:gd name="connsiteY104" fmla="*/ 4857750 h 5943600"/>
              <a:gd name="connsiteX105" fmla="*/ 276225 w 3292459"/>
              <a:gd name="connsiteY105" fmla="*/ 4886325 h 5943600"/>
              <a:gd name="connsiteX106" fmla="*/ 238125 w 3292459"/>
              <a:gd name="connsiteY106" fmla="*/ 4943475 h 5943600"/>
              <a:gd name="connsiteX107" fmla="*/ 219075 w 3292459"/>
              <a:gd name="connsiteY107" fmla="*/ 4972050 h 5943600"/>
              <a:gd name="connsiteX108" fmla="*/ 190500 w 3292459"/>
              <a:gd name="connsiteY108" fmla="*/ 4981575 h 5943600"/>
              <a:gd name="connsiteX109" fmla="*/ 152400 w 3292459"/>
              <a:gd name="connsiteY109" fmla="*/ 5038725 h 5943600"/>
              <a:gd name="connsiteX110" fmla="*/ 161925 w 3292459"/>
              <a:gd name="connsiteY110" fmla="*/ 5067300 h 5943600"/>
              <a:gd name="connsiteX111" fmla="*/ 190500 w 3292459"/>
              <a:gd name="connsiteY111" fmla="*/ 5172075 h 5943600"/>
              <a:gd name="connsiteX112" fmla="*/ 180975 w 3292459"/>
              <a:gd name="connsiteY112" fmla="*/ 5267325 h 5943600"/>
              <a:gd name="connsiteX113" fmla="*/ 142875 w 3292459"/>
              <a:gd name="connsiteY113" fmla="*/ 5324475 h 5943600"/>
              <a:gd name="connsiteX114" fmla="*/ 114300 w 3292459"/>
              <a:gd name="connsiteY114" fmla="*/ 5381625 h 5943600"/>
              <a:gd name="connsiteX115" fmla="*/ 85725 w 3292459"/>
              <a:gd name="connsiteY115" fmla="*/ 5400675 h 5943600"/>
              <a:gd name="connsiteX116" fmla="*/ 57150 w 3292459"/>
              <a:gd name="connsiteY116" fmla="*/ 5457825 h 5943600"/>
              <a:gd name="connsiteX117" fmla="*/ 66675 w 3292459"/>
              <a:gd name="connsiteY117" fmla="*/ 5486400 h 5943600"/>
              <a:gd name="connsiteX118" fmla="*/ 104775 w 3292459"/>
              <a:gd name="connsiteY118" fmla="*/ 5648325 h 5943600"/>
              <a:gd name="connsiteX119" fmla="*/ 133350 w 3292459"/>
              <a:gd name="connsiteY119" fmla="*/ 5657850 h 5943600"/>
              <a:gd name="connsiteX120" fmla="*/ 171450 w 3292459"/>
              <a:gd name="connsiteY120" fmla="*/ 5743575 h 5943600"/>
              <a:gd name="connsiteX121" fmla="*/ 180975 w 3292459"/>
              <a:gd name="connsiteY121" fmla="*/ 5772150 h 5943600"/>
              <a:gd name="connsiteX122" fmla="*/ 142875 w 3292459"/>
              <a:gd name="connsiteY122" fmla="*/ 5829300 h 5943600"/>
              <a:gd name="connsiteX123" fmla="*/ 104775 w 3292459"/>
              <a:gd name="connsiteY123" fmla="*/ 5876925 h 5943600"/>
              <a:gd name="connsiteX124" fmla="*/ 38100 w 3292459"/>
              <a:gd name="connsiteY124" fmla="*/ 5943600 h 5943600"/>
              <a:gd name="connsiteX125" fmla="*/ 0 w 3292459"/>
              <a:gd name="connsiteY125" fmla="*/ 5895975 h 5943600"/>
              <a:gd name="connsiteX0" fmla="*/ 2857500 w 3292459"/>
              <a:gd name="connsiteY0" fmla="*/ 0 h 5943600"/>
              <a:gd name="connsiteX1" fmla="*/ 3286125 w 3292459"/>
              <a:gd name="connsiteY1" fmla="*/ 171450 h 5943600"/>
              <a:gd name="connsiteX2" fmla="*/ 3209925 w 3292459"/>
              <a:gd name="connsiteY2" fmla="*/ 333375 h 5943600"/>
              <a:gd name="connsiteX3" fmla="*/ 3000375 w 3292459"/>
              <a:gd name="connsiteY3" fmla="*/ 428625 h 5943600"/>
              <a:gd name="connsiteX4" fmla="*/ 2914650 w 3292459"/>
              <a:gd name="connsiteY4" fmla="*/ 476250 h 5943600"/>
              <a:gd name="connsiteX5" fmla="*/ 2867025 w 3292459"/>
              <a:gd name="connsiteY5" fmla="*/ 533400 h 5943600"/>
              <a:gd name="connsiteX6" fmla="*/ 2800350 w 3292459"/>
              <a:gd name="connsiteY6" fmla="*/ 619125 h 5943600"/>
              <a:gd name="connsiteX7" fmla="*/ 2771775 w 3292459"/>
              <a:gd name="connsiteY7" fmla="*/ 638175 h 5943600"/>
              <a:gd name="connsiteX8" fmla="*/ 2762250 w 3292459"/>
              <a:gd name="connsiteY8" fmla="*/ 666750 h 5943600"/>
              <a:gd name="connsiteX9" fmla="*/ 2714625 w 3292459"/>
              <a:gd name="connsiteY9" fmla="*/ 723900 h 5943600"/>
              <a:gd name="connsiteX10" fmla="*/ 2676525 w 3292459"/>
              <a:gd name="connsiteY10" fmla="*/ 771525 h 5943600"/>
              <a:gd name="connsiteX11" fmla="*/ 2638425 w 3292459"/>
              <a:gd name="connsiteY11" fmla="*/ 828675 h 5943600"/>
              <a:gd name="connsiteX12" fmla="*/ 2619375 w 3292459"/>
              <a:gd name="connsiteY12" fmla="*/ 857250 h 5943600"/>
              <a:gd name="connsiteX13" fmla="*/ 2600325 w 3292459"/>
              <a:gd name="connsiteY13" fmla="*/ 885825 h 5943600"/>
              <a:gd name="connsiteX14" fmla="*/ 2590800 w 3292459"/>
              <a:gd name="connsiteY14" fmla="*/ 981075 h 5943600"/>
              <a:gd name="connsiteX15" fmla="*/ 2581275 w 3292459"/>
              <a:gd name="connsiteY15" fmla="*/ 1314450 h 5943600"/>
              <a:gd name="connsiteX16" fmla="*/ 2543175 w 3292459"/>
              <a:gd name="connsiteY16" fmla="*/ 1419225 h 5943600"/>
              <a:gd name="connsiteX17" fmla="*/ 2524125 w 3292459"/>
              <a:gd name="connsiteY17" fmla="*/ 1476375 h 5943600"/>
              <a:gd name="connsiteX18" fmla="*/ 2514600 w 3292459"/>
              <a:gd name="connsiteY18" fmla="*/ 1504950 h 5943600"/>
              <a:gd name="connsiteX19" fmla="*/ 2524125 w 3292459"/>
              <a:gd name="connsiteY19" fmla="*/ 1571625 h 5943600"/>
              <a:gd name="connsiteX20" fmla="*/ 2543175 w 3292459"/>
              <a:gd name="connsiteY20" fmla="*/ 1647825 h 5943600"/>
              <a:gd name="connsiteX21" fmla="*/ 2552700 w 3292459"/>
              <a:gd name="connsiteY21" fmla="*/ 1714500 h 5943600"/>
              <a:gd name="connsiteX22" fmla="*/ 2581275 w 3292459"/>
              <a:gd name="connsiteY22" fmla="*/ 1809750 h 5943600"/>
              <a:gd name="connsiteX23" fmla="*/ 2590800 w 3292459"/>
              <a:gd name="connsiteY23" fmla="*/ 1838325 h 5943600"/>
              <a:gd name="connsiteX24" fmla="*/ 2600325 w 3292459"/>
              <a:gd name="connsiteY24" fmla="*/ 1866900 h 5943600"/>
              <a:gd name="connsiteX25" fmla="*/ 2667000 w 3292459"/>
              <a:gd name="connsiteY25" fmla="*/ 1952625 h 5943600"/>
              <a:gd name="connsiteX26" fmla="*/ 2638425 w 3292459"/>
              <a:gd name="connsiteY26" fmla="*/ 2143125 h 5943600"/>
              <a:gd name="connsiteX27" fmla="*/ 2609850 w 3292459"/>
              <a:gd name="connsiteY27" fmla="*/ 2162175 h 5943600"/>
              <a:gd name="connsiteX28" fmla="*/ 2571750 w 3292459"/>
              <a:gd name="connsiteY28" fmla="*/ 2181225 h 5943600"/>
              <a:gd name="connsiteX29" fmla="*/ 2495550 w 3292459"/>
              <a:gd name="connsiteY29" fmla="*/ 2228850 h 5943600"/>
              <a:gd name="connsiteX30" fmla="*/ 2438400 w 3292459"/>
              <a:gd name="connsiteY30" fmla="*/ 2266950 h 5943600"/>
              <a:gd name="connsiteX31" fmla="*/ 2381250 w 3292459"/>
              <a:gd name="connsiteY31" fmla="*/ 2352675 h 5943600"/>
              <a:gd name="connsiteX32" fmla="*/ 2362200 w 3292459"/>
              <a:gd name="connsiteY32" fmla="*/ 2381250 h 5943600"/>
              <a:gd name="connsiteX33" fmla="*/ 2333625 w 3292459"/>
              <a:gd name="connsiteY33" fmla="*/ 2400300 h 5943600"/>
              <a:gd name="connsiteX34" fmla="*/ 2305050 w 3292459"/>
              <a:gd name="connsiteY34" fmla="*/ 2457450 h 5943600"/>
              <a:gd name="connsiteX35" fmla="*/ 2295525 w 3292459"/>
              <a:gd name="connsiteY35" fmla="*/ 2486025 h 5943600"/>
              <a:gd name="connsiteX36" fmla="*/ 2276475 w 3292459"/>
              <a:gd name="connsiteY36" fmla="*/ 2514600 h 5943600"/>
              <a:gd name="connsiteX37" fmla="*/ 2257425 w 3292459"/>
              <a:gd name="connsiteY37" fmla="*/ 2571750 h 5943600"/>
              <a:gd name="connsiteX38" fmla="*/ 2190750 w 3292459"/>
              <a:gd name="connsiteY38" fmla="*/ 2657475 h 5943600"/>
              <a:gd name="connsiteX39" fmla="*/ 2181225 w 3292459"/>
              <a:gd name="connsiteY39" fmla="*/ 2686050 h 5943600"/>
              <a:gd name="connsiteX40" fmla="*/ 2095500 w 3292459"/>
              <a:gd name="connsiteY40" fmla="*/ 2762250 h 5943600"/>
              <a:gd name="connsiteX41" fmla="*/ 2047875 w 3292459"/>
              <a:gd name="connsiteY41" fmla="*/ 2800350 h 5943600"/>
              <a:gd name="connsiteX42" fmla="*/ 1933575 w 3292459"/>
              <a:gd name="connsiteY42" fmla="*/ 2847975 h 5943600"/>
              <a:gd name="connsiteX43" fmla="*/ 1876425 w 3292459"/>
              <a:gd name="connsiteY43" fmla="*/ 2867025 h 5943600"/>
              <a:gd name="connsiteX44" fmla="*/ 1819275 w 3292459"/>
              <a:gd name="connsiteY44" fmla="*/ 2905125 h 5943600"/>
              <a:gd name="connsiteX45" fmla="*/ 1800225 w 3292459"/>
              <a:gd name="connsiteY45" fmla="*/ 2933700 h 5943600"/>
              <a:gd name="connsiteX46" fmla="*/ 1743075 w 3292459"/>
              <a:gd name="connsiteY46" fmla="*/ 2971800 h 5943600"/>
              <a:gd name="connsiteX47" fmla="*/ 1695450 w 3292459"/>
              <a:gd name="connsiteY47" fmla="*/ 3028950 h 5943600"/>
              <a:gd name="connsiteX48" fmla="*/ 1647825 w 3292459"/>
              <a:gd name="connsiteY48" fmla="*/ 3143250 h 5943600"/>
              <a:gd name="connsiteX49" fmla="*/ 1619250 w 3292459"/>
              <a:gd name="connsiteY49" fmla="*/ 3162300 h 5943600"/>
              <a:gd name="connsiteX50" fmla="*/ 1619250 w 3292459"/>
              <a:gd name="connsiteY50" fmla="*/ 3286125 h 5943600"/>
              <a:gd name="connsiteX51" fmla="*/ 1609725 w 3292459"/>
              <a:gd name="connsiteY51" fmla="*/ 3390900 h 5943600"/>
              <a:gd name="connsiteX52" fmla="*/ 1581150 w 3292459"/>
              <a:gd name="connsiteY52" fmla="*/ 3409950 h 5943600"/>
              <a:gd name="connsiteX53" fmla="*/ 1571625 w 3292459"/>
              <a:gd name="connsiteY53" fmla="*/ 3486150 h 5943600"/>
              <a:gd name="connsiteX54" fmla="*/ 1562100 w 3292459"/>
              <a:gd name="connsiteY54" fmla="*/ 3571875 h 5943600"/>
              <a:gd name="connsiteX55" fmla="*/ 1476375 w 3292459"/>
              <a:gd name="connsiteY55" fmla="*/ 3562350 h 5943600"/>
              <a:gd name="connsiteX56" fmla="*/ 1419225 w 3292459"/>
              <a:gd name="connsiteY56" fmla="*/ 3514725 h 5943600"/>
              <a:gd name="connsiteX57" fmla="*/ 1390650 w 3292459"/>
              <a:gd name="connsiteY57" fmla="*/ 3505200 h 5943600"/>
              <a:gd name="connsiteX58" fmla="*/ 1362075 w 3292459"/>
              <a:gd name="connsiteY58" fmla="*/ 3476625 h 5943600"/>
              <a:gd name="connsiteX59" fmla="*/ 1304925 w 3292459"/>
              <a:gd name="connsiteY59" fmla="*/ 3438525 h 5943600"/>
              <a:gd name="connsiteX60" fmla="*/ 1276350 w 3292459"/>
              <a:gd name="connsiteY60" fmla="*/ 3419475 h 5943600"/>
              <a:gd name="connsiteX61" fmla="*/ 1247775 w 3292459"/>
              <a:gd name="connsiteY61" fmla="*/ 3390900 h 5943600"/>
              <a:gd name="connsiteX62" fmla="*/ 1190625 w 3292459"/>
              <a:gd name="connsiteY62" fmla="*/ 3371850 h 5943600"/>
              <a:gd name="connsiteX63" fmla="*/ 1047750 w 3292459"/>
              <a:gd name="connsiteY63" fmla="*/ 3390900 h 5943600"/>
              <a:gd name="connsiteX64" fmla="*/ 1019175 w 3292459"/>
              <a:gd name="connsiteY64" fmla="*/ 3400425 h 5943600"/>
              <a:gd name="connsiteX65" fmla="*/ 914400 w 3292459"/>
              <a:gd name="connsiteY65" fmla="*/ 3429000 h 5943600"/>
              <a:gd name="connsiteX66" fmla="*/ 885825 w 3292459"/>
              <a:gd name="connsiteY66" fmla="*/ 3457575 h 5943600"/>
              <a:gd name="connsiteX67" fmla="*/ 828675 w 3292459"/>
              <a:gd name="connsiteY67" fmla="*/ 3505200 h 5943600"/>
              <a:gd name="connsiteX68" fmla="*/ 809625 w 3292459"/>
              <a:gd name="connsiteY68" fmla="*/ 3543300 h 5943600"/>
              <a:gd name="connsiteX69" fmla="*/ 800100 w 3292459"/>
              <a:gd name="connsiteY69" fmla="*/ 3619500 h 5943600"/>
              <a:gd name="connsiteX70" fmla="*/ 790575 w 3292459"/>
              <a:gd name="connsiteY70" fmla="*/ 3705225 h 5943600"/>
              <a:gd name="connsiteX71" fmla="*/ 781050 w 3292459"/>
              <a:gd name="connsiteY71" fmla="*/ 3762375 h 5943600"/>
              <a:gd name="connsiteX72" fmla="*/ 704850 w 3292459"/>
              <a:gd name="connsiteY72" fmla="*/ 3752850 h 5943600"/>
              <a:gd name="connsiteX73" fmla="*/ 657225 w 3292459"/>
              <a:gd name="connsiteY73" fmla="*/ 3705225 h 5943600"/>
              <a:gd name="connsiteX74" fmla="*/ 628650 w 3292459"/>
              <a:gd name="connsiteY74" fmla="*/ 3695700 h 5943600"/>
              <a:gd name="connsiteX75" fmla="*/ 571500 w 3292459"/>
              <a:gd name="connsiteY75" fmla="*/ 3638550 h 5943600"/>
              <a:gd name="connsiteX76" fmla="*/ 552450 w 3292459"/>
              <a:gd name="connsiteY76" fmla="*/ 3609975 h 5943600"/>
              <a:gd name="connsiteX77" fmla="*/ 542925 w 3292459"/>
              <a:gd name="connsiteY77" fmla="*/ 3581400 h 5943600"/>
              <a:gd name="connsiteX78" fmla="*/ 447675 w 3292459"/>
              <a:gd name="connsiteY78" fmla="*/ 3514725 h 5943600"/>
              <a:gd name="connsiteX79" fmla="*/ 352425 w 3292459"/>
              <a:gd name="connsiteY79" fmla="*/ 3533775 h 5943600"/>
              <a:gd name="connsiteX80" fmla="*/ 323850 w 3292459"/>
              <a:gd name="connsiteY80" fmla="*/ 3562350 h 5943600"/>
              <a:gd name="connsiteX81" fmla="*/ 295275 w 3292459"/>
              <a:gd name="connsiteY81" fmla="*/ 3581400 h 5943600"/>
              <a:gd name="connsiteX82" fmla="*/ 266700 w 3292459"/>
              <a:gd name="connsiteY82" fmla="*/ 3571875 h 5943600"/>
              <a:gd name="connsiteX83" fmla="*/ 209550 w 3292459"/>
              <a:gd name="connsiteY83" fmla="*/ 3533775 h 5943600"/>
              <a:gd name="connsiteX84" fmla="*/ 152400 w 3292459"/>
              <a:gd name="connsiteY84" fmla="*/ 3514725 h 5943600"/>
              <a:gd name="connsiteX85" fmla="*/ 104775 w 3292459"/>
              <a:gd name="connsiteY85" fmla="*/ 3524250 h 5943600"/>
              <a:gd name="connsiteX86" fmla="*/ 76200 w 3292459"/>
              <a:gd name="connsiteY86" fmla="*/ 3533775 h 5943600"/>
              <a:gd name="connsiteX87" fmla="*/ 66675 w 3292459"/>
              <a:gd name="connsiteY87" fmla="*/ 3562350 h 5943600"/>
              <a:gd name="connsiteX88" fmla="*/ 47625 w 3292459"/>
              <a:gd name="connsiteY88" fmla="*/ 3590925 h 5943600"/>
              <a:gd name="connsiteX89" fmla="*/ 66675 w 3292459"/>
              <a:gd name="connsiteY89" fmla="*/ 3895725 h 5943600"/>
              <a:gd name="connsiteX90" fmla="*/ 85725 w 3292459"/>
              <a:gd name="connsiteY90" fmla="*/ 3962400 h 5943600"/>
              <a:gd name="connsiteX91" fmla="*/ 104775 w 3292459"/>
              <a:gd name="connsiteY91" fmla="*/ 3990975 h 5943600"/>
              <a:gd name="connsiteX92" fmla="*/ 114300 w 3292459"/>
              <a:gd name="connsiteY92" fmla="*/ 4019550 h 5943600"/>
              <a:gd name="connsiteX93" fmla="*/ 133350 w 3292459"/>
              <a:gd name="connsiteY93" fmla="*/ 4048125 h 5943600"/>
              <a:gd name="connsiteX94" fmla="*/ 152400 w 3292459"/>
              <a:gd name="connsiteY94" fmla="*/ 4105275 h 5943600"/>
              <a:gd name="connsiteX95" fmla="*/ 171450 w 3292459"/>
              <a:gd name="connsiteY95" fmla="*/ 4143375 h 5943600"/>
              <a:gd name="connsiteX96" fmla="*/ 161925 w 3292459"/>
              <a:gd name="connsiteY96" fmla="*/ 4295775 h 5943600"/>
              <a:gd name="connsiteX97" fmla="*/ 152400 w 3292459"/>
              <a:gd name="connsiteY97" fmla="*/ 4333875 h 5943600"/>
              <a:gd name="connsiteX98" fmla="*/ 161925 w 3292459"/>
              <a:gd name="connsiteY98" fmla="*/ 4476750 h 5943600"/>
              <a:gd name="connsiteX99" fmla="*/ 200025 w 3292459"/>
              <a:gd name="connsiteY99" fmla="*/ 4562475 h 5943600"/>
              <a:gd name="connsiteX100" fmla="*/ 238125 w 3292459"/>
              <a:gd name="connsiteY100" fmla="*/ 4619625 h 5943600"/>
              <a:gd name="connsiteX101" fmla="*/ 257175 w 3292459"/>
              <a:gd name="connsiteY101" fmla="*/ 4676775 h 5943600"/>
              <a:gd name="connsiteX102" fmla="*/ 342900 w 3292459"/>
              <a:gd name="connsiteY102" fmla="*/ 4724400 h 5943600"/>
              <a:gd name="connsiteX103" fmla="*/ 333375 w 3292459"/>
              <a:gd name="connsiteY103" fmla="*/ 4838700 h 5943600"/>
              <a:gd name="connsiteX104" fmla="*/ 304800 w 3292459"/>
              <a:gd name="connsiteY104" fmla="*/ 4857750 h 5943600"/>
              <a:gd name="connsiteX105" fmla="*/ 276225 w 3292459"/>
              <a:gd name="connsiteY105" fmla="*/ 4886325 h 5943600"/>
              <a:gd name="connsiteX106" fmla="*/ 238125 w 3292459"/>
              <a:gd name="connsiteY106" fmla="*/ 4943475 h 5943600"/>
              <a:gd name="connsiteX107" fmla="*/ 219075 w 3292459"/>
              <a:gd name="connsiteY107" fmla="*/ 4972050 h 5943600"/>
              <a:gd name="connsiteX108" fmla="*/ 190500 w 3292459"/>
              <a:gd name="connsiteY108" fmla="*/ 4981575 h 5943600"/>
              <a:gd name="connsiteX109" fmla="*/ 152400 w 3292459"/>
              <a:gd name="connsiteY109" fmla="*/ 5038725 h 5943600"/>
              <a:gd name="connsiteX110" fmla="*/ 161925 w 3292459"/>
              <a:gd name="connsiteY110" fmla="*/ 5067300 h 5943600"/>
              <a:gd name="connsiteX111" fmla="*/ 190500 w 3292459"/>
              <a:gd name="connsiteY111" fmla="*/ 5172075 h 5943600"/>
              <a:gd name="connsiteX112" fmla="*/ 180975 w 3292459"/>
              <a:gd name="connsiteY112" fmla="*/ 5267325 h 5943600"/>
              <a:gd name="connsiteX113" fmla="*/ 142875 w 3292459"/>
              <a:gd name="connsiteY113" fmla="*/ 5324475 h 5943600"/>
              <a:gd name="connsiteX114" fmla="*/ 114300 w 3292459"/>
              <a:gd name="connsiteY114" fmla="*/ 5381625 h 5943600"/>
              <a:gd name="connsiteX115" fmla="*/ 85725 w 3292459"/>
              <a:gd name="connsiteY115" fmla="*/ 5400675 h 5943600"/>
              <a:gd name="connsiteX116" fmla="*/ 57150 w 3292459"/>
              <a:gd name="connsiteY116" fmla="*/ 5457825 h 5943600"/>
              <a:gd name="connsiteX117" fmla="*/ 66675 w 3292459"/>
              <a:gd name="connsiteY117" fmla="*/ 5486400 h 5943600"/>
              <a:gd name="connsiteX118" fmla="*/ 104775 w 3292459"/>
              <a:gd name="connsiteY118" fmla="*/ 5648325 h 5943600"/>
              <a:gd name="connsiteX119" fmla="*/ 133350 w 3292459"/>
              <a:gd name="connsiteY119" fmla="*/ 5657850 h 5943600"/>
              <a:gd name="connsiteX120" fmla="*/ 171450 w 3292459"/>
              <a:gd name="connsiteY120" fmla="*/ 5743575 h 5943600"/>
              <a:gd name="connsiteX121" fmla="*/ 180975 w 3292459"/>
              <a:gd name="connsiteY121" fmla="*/ 5772150 h 5943600"/>
              <a:gd name="connsiteX122" fmla="*/ 142875 w 3292459"/>
              <a:gd name="connsiteY122" fmla="*/ 5829300 h 5943600"/>
              <a:gd name="connsiteX123" fmla="*/ 104775 w 3292459"/>
              <a:gd name="connsiteY123" fmla="*/ 5876925 h 5943600"/>
              <a:gd name="connsiteX124" fmla="*/ 38100 w 3292459"/>
              <a:gd name="connsiteY124" fmla="*/ 5943600 h 5943600"/>
              <a:gd name="connsiteX125" fmla="*/ 0 w 3292459"/>
              <a:gd name="connsiteY125" fmla="*/ 5895975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292459" h="5943600">
                <a:moveTo>
                  <a:pt x="2857500" y="0"/>
                </a:moveTo>
                <a:cubicBezTo>
                  <a:pt x="2838450" y="97978"/>
                  <a:pt x="3237070" y="20480"/>
                  <a:pt x="3286125" y="171450"/>
                </a:cubicBezTo>
                <a:cubicBezTo>
                  <a:pt x="3292459" y="279416"/>
                  <a:pt x="3269926" y="313375"/>
                  <a:pt x="3209925" y="333375"/>
                </a:cubicBezTo>
                <a:cubicBezTo>
                  <a:pt x="3190875" y="339725"/>
                  <a:pt x="3017083" y="417486"/>
                  <a:pt x="3000375" y="428625"/>
                </a:cubicBezTo>
                <a:cubicBezTo>
                  <a:pt x="2934871" y="472294"/>
                  <a:pt x="2964945" y="459485"/>
                  <a:pt x="2914650" y="476250"/>
                </a:cubicBezTo>
                <a:cubicBezTo>
                  <a:pt x="2846577" y="578360"/>
                  <a:pt x="2952588" y="423391"/>
                  <a:pt x="2867025" y="533400"/>
                </a:cubicBezTo>
                <a:cubicBezTo>
                  <a:pt x="2827897" y="583707"/>
                  <a:pt x="2841323" y="584981"/>
                  <a:pt x="2800350" y="619125"/>
                </a:cubicBezTo>
                <a:cubicBezTo>
                  <a:pt x="2791556" y="626454"/>
                  <a:pt x="2781300" y="631825"/>
                  <a:pt x="2771775" y="638175"/>
                </a:cubicBezTo>
                <a:cubicBezTo>
                  <a:pt x="2768600" y="647700"/>
                  <a:pt x="2766740" y="657770"/>
                  <a:pt x="2762250" y="666750"/>
                </a:cubicBezTo>
                <a:cubicBezTo>
                  <a:pt x="2748989" y="693272"/>
                  <a:pt x="2735691" y="702834"/>
                  <a:pt x="2714625" y="723900"/>
                </a:cubicBezTo>
                <a:cubicBezTo>
                  <a:pt x="2693175" y="788250"/>
                  <a:pt x="2722923" y="718499"/>
                  <a:pt x="2676525" y="771525"/>
                </a:cubicBezTo>
                <a:cubicBezTo>
                  <a:pt x="2661448" y="788755"/>
                  <a:pt x="2651125" y="809625"/>
                  <a:pt x="2638425" y="828675"/>
                </a:cubicBezTo>
                <a:lnTo>
                  <a:pt x="2619375" y="857250"/>
                </a:lnTo>
                <a:lnTo>
                  <a:pt x="2600325" y="885825"/>
                </a:lnTo>
                <a:cubicBezTo>
                  <a:pt x="2597150" y="917575"/>
                  <a:pt x="2592217" y="949198"/>
                  <a:pt x="2590800" y="981075"/>
                </a:cubicBezTo>
                <a:cubicBezTo>
                  <a:pt x="2585864" y="1092136"/>
                  <a:pt x="2589012" y="1203549"/>
                  <a:pt x="2581275" y="1314450"/>
                </a:cubicBezTo>
                <a:cubicBezTo>
                  <a:pt x="2573348" y="1428070"/>
                  <a:pt x="2570671" y="1357360"/>
                  <a:pt x="2543175" y="1419225"/>
                </a:cubicBezTo>
                <a:cubicBezTo>
                  <a:pt x="2535020" y="1437575"/>
                  <a:pt x="2530475" y="1457325"/>
                  <a:pt x="2524125" y="1476375"/>
                </a:cubicBezTo>
                <a:lnTo>
                  <a:pt x="2514600" y="1504950"/>
                </a:lnTo>
                <a:cubicBezTo>
                  <a:pt x="2517775" y="1527175"/>
                  <a:pt x="2519722" y="1549610"/>
                  <a:pt x="2524125" y="1571625"/>
                </a:cubicBezTo>
                <a:cubicBezTo>
                  <a:pt x="2529260" y="1597298"/>
                  <a:pt x="2539472" y="1621906"/>
                  <a:pt x="2543175" y="1647825"/>
                </a:cubicBezTo>
                <a:cubicBezTo>
                  <a:pt x="2546350" y="1670050"/>
                  <a:pt x="2548684" y="1692411"/>
                  <a:pt x="2552700" y="1714500"/>
                </a:cubicBezTo>
                <a:cubicBezTo>
                  <a:pt x="2558458" y="1746170"/>
                  <a:pt x="2571334" y="1779927"/>
                  <a:pt x="2581275" y="1809750"/>
                </a:cubicBezTo>
                <a:lnTo>
                  <a:pt x="2590800" y="1838325"/>
                </a:lnTo>
                <a:cubicBezTo>
                  <a:pt x="2593975" y="1847850"/>
                  <a:pt x="2594756" y="1858546"/>
                  <a:pt x="2600325" y="1866900"/>
                </a:cubicBezTo>
                <a:cubicBezTo>
                  <a:pt x="2645897" y="1935258"/>
                  <a:pt x="2622236" y="1907861"/>
                  <a:pt x="2667000" y="1952625"/>
                </a:cubicBezTo>
                <a:cubicBezTo>
                  <a:pt x="2664041" y="2002925"/>
                  <a:pt x="2685934" y="2095616"/>
                  <a:pt x="2638425" y="2143125"/>
                </a:cubicBezTo>
                <a:cubicBezTo>
                  <a:pt x="2630330" y="2151220"/>
                  <a:pt x="2619789" y="2156495"/>
                  <a:pt x="2609850" y="2162175"/>
                </a:cubicBezTo>
                <a:cubicBezTo>
                  <a:pt x="2597522" y="2169220"/>
                  <a:pt x="2584450" y="2174875"/>
                  <a:pt x="2571750" y="2181225"/>
                </a:cubicBezTo>
                <a:cubicBezTo>
                  <a:pt x="2526053" y="2249771"/>
                  <a:pt x="2590764" y="2165374"/>
                  <a:pt x="2495550" y="2228850"/>
                </a:cubicBezTo>
                <a:lnTo>
                  <a:pt x="2438400" y="2266950"/>
                </a:lnTo>
                <a:lnTo>
                  <a:pt x="2381250" y="2352675"/>
                </a:lnTo>
                <a:cubicBezTo>
                  <a:pt x="2374900" y="2362200"/>
                  <a:pt x="2371725" y="2374900"/>
                  <a:pt x="2362200" y="2381250"/>
                </a:cubicBezTo>
                <a:lnTo>
                  <a:pt x="2333625" y="2400300"/>
                </a:lnTo>
                <a:cubicBezTo>
                  <a:pt x="2309684" y="2472124"/>
                  <a:pt x="2341979" y="2383592"/>
                  <a:pt x="2305050" y="2457450"/>
                </a:cubicBezTo>
                <a:cubicBezTo>
                  <a:pt x="2300560" y="2466430"/>
                  <a:pt x="2300015" y="2477045"/>
                  <a:pt x="2295525" y="2486025"/>
                </a:cubicBezTo>
                <a:cubicBezTo>
                  <a:pt x="2290405" y="2496264"/>
                  <a:pt x="2281124" y="2504139"/>
                  <a:pt x="2276475" y="2514600"/>
                </a:cubicBezTo>
                <a:cubicBezTo>
                  <a:pt x="2268320" y="2532950"/>
                  <a:pt x="2268564" y="2555042"/>
                  <a:pt x="2257425" y="2571750"/>
                </a:cubicBezTo>
                <a:cubicBezTo>
                  <a:pt x="2211853" y="2640108"/>
                  <a:pt x="2235514" y="2612711"/>
                  <a:pt x="2190750" y="2657475"/>
                </a:cubicBezTo>
                <a:cubicBezTo>
                  <a:pt x="2187575" y="2667000"/>
                  <a:pt x="2187389" y="2678125"/>
                  <a:pt x="2181225" y="2686050"/>
                </a:cubicBezTo>
                <a:cubicBezTo>
                  <a:pt x="2146093" y="2731219"/>
                  <a:pt x="2133696" y="2736786"/>
                  <a:pt x="2095500" y="2762250"/>
                </a:cubicBezTo>
                <a:cubicBezTo>
                  <a:pt x="2060301" y="2815048"/>
                  <a:pt x="2096589" y="2773287"/>
                  <a:pt x="2047875" y="2800350"/>
                </a:cubicBezTo>
                <a:cubicBezTo>
                  <a:pt x="1922251" y="2870141"/>
                  <a:pt x="2057513" y="2816990"/>
                  <a:pt x="1933575" y="2847975"/>
                </a:cubicBezTo>
                <a:cubicBezTo>
                  <a:pt x="1914094" y="2852845"/>
                  <a:pt x="1893133" y="2855886"/>
                  <a:pt x="1876425" y="2867025"/>
                </a:cubicBezTo>
                <a:lnTo>
                  <a:pt x="1819275" y="2905125"/>
                </a:lnTo>
                <a:cubicBezTo>
                  <a:pt x="1812925" y="2914650"/>
                  <a:pt x="1808840" y="2926162"/>
                  <a:pt x="1800225" y="2933700"/>
                </a:cubicBezTo>
                <a:cubicBezTo>
                  <a:pt x="1782995" y="2948777"/>
                  <a:pt x="1743075" y="2971800"/>
                  <a:pt x="1743075" y="2971800"/>
                </a:cubicBezTo>
                <a:cubicBezTo>
                  <a:pt x="1738232" y="2979065"/>
                  <a:pt x="1706610" y="3030544"/>
                  <a:pt x="1695450" y="3028950"/>
                </a:cubicBezTo>
                <a:cubicBezTo>
                  <a:pt x="1679575" y="3057525"/>
                  <a:pt x="1660525" y="3121025"/>
                  <a:pt x="1647825" y="3143250"/>
                </a:cubicBezTo>
                <a:cubicBezTo>
                  <a:pt x="1639730" y="3151345"/>
                  <a:pt x="1628775" y="3155950"/>
                  <a:pt x="1619250" y="3162300"/>
                </a:cubicBezTo>
                <a:cubicBezTo>
                  <a:pt x="1596323" y="3231080"/>
                  <a:pt x="1619250" y="3149312"/>
                  <a:pt x="1619250" y="3286125"/>
                </a:cubicBezTo>
                <a:cubicBezTo>
                  <a:pt x="1619250" y="3321194"/>
                  <a:pt x="1620038" y="3357382"/>
                  <a:pt x="1609725" y="3390900"/>
                </a:cubicBezTo>
                <a:cubicBezTo>
                  <a:pt x="1606358" y="3401841"/>
                  <a:pt x="1590675" y="3403600"/>
                  <a:pt x="1581150" y="3409950"/>
                </a:cubicBezTo>
                <a:cubicBezTo>
                  <a:pt x="1577975" y="3435350"/>
                  <a:pt x="1574616" y="3460728"/>
                  <a:pt x="1571625" y="3486150"/>
                </a:cubicBezTo>
                <a:cubicBezTo>
                  <a:pt x="1568266" y="3514704"/>
                  <a:pt x="1584551" y="3553914"/>
                  <a:pt x="1562100" y="3571875"/>
                </a:cubicBezTo>
                <a:cubicBezTo>
                  <a:pt x="1539649" y="3589836"/>
                  <a:pt x="1504950" y="3565525"/>
                  <a:pt x="1476375" y="3562350"/>
                </a:cubicBezTo>
                <a:cubicBezTo>
                  <a:pt x="1455309" y="3541284"/>
                  <a:pt x="1445747" y="3527986"/>
                  <a:pt x="1419225" y="3514725"/>
                </a:cubicBezTo>
                <a:cubicBezTo>
                  <a:pt x="1410245" y="3510235"/>
                  <a:pt x="1400175" y="3508375"/>
                  <a:pt x="1390650" y="3505200"/>
                </a:cubicBezTo>
                <a:cubicBezTo>
                  <a:pt x="1381125" y="3495675"/>
                  <a:pt x="1372708" y="3484895"/>
                  <a:pt x="1362075" y="3476625"/>
                </a:cubicBezTo>
                <a:cubicBezTo>
                  <a:pt x="1344003" y="3462569"/>
                  <a:pt x="1323975" y="3451225"/>
                  <a:pt x="1304925" y="3438525"/>
                </a:cubicBezTo>
                <a:cubicBezTo>
                  <a:pt x="1295400" y="3432175"/>
                  <a:pt x="1284445" y="3427570"/>
                  <a:pt x="1276350" y="3419475"/>
                </a:cubicBezTo>
                <a:cubicBezTo>
                  <a:pt x="1266825" y="3409950"/>
                  <a:pt x="1259550" y="3397442"/>
                  <a:pt x="1247775" y="3390900"/>
                </a:cubicBezTo>
                <a:cubicBezTo>
                  <a:pt x="1230222" y="3381148"/>
                  <a:pt x="1190625" y="3371850"/>
                  <a:pt x="1190625" y="3371850"/>
                </a:cubicBezTo>
                <a:cubicBezTo>
                  <a:pt x="1172082" y="3374168"/>
                  <a:pt x="1069658" y="3386518"/>
                  <a:pt x="1047750" y="3390900"/>
                </a:cubicBezTo>
                <a:cubicBezTo>
                  <a:pt x="1037905" y="3392869"/>
                  <a:pt x="1028861" y="3397783"/>
                  <a:pt x="1019175" y="3400425"/>
                </a:cubicBezTo>
                <a:cubicBezTo>
                  <a:pt x="901007" y="3432653"/>
                  <a:pt x="980172" y="3407076"/>
                  <a:pt x="914400" y="3429000"/>
                </a:cubicBezTo>
                <a:cubicBezTo>
                  <a:pt x="904875" y="3438525"/>
                  <a:pt x="896173" y="3448951"/>
                  <a:pt x="885825" y="3457575"/>
                </a:cubicBezTo>
                <a:cubicBezTo>
                  <a:pt x="856339" y="3482147"/>
                  <a:pt x="853229" y="3470825"/>
                  <a:pt x="828675" y="3505200"/>
                </a:cubicBezTo>
                <a:cubicBezTo>
                  <a:pt x="820422" y="3516754"/>
                  <a:pt x="815975" y="3530600"/>
                  <a:pt x="809625" y="3543300"/>
                </a:cubicBezTo>
                <a:cubicBezTo>
                  <a:pt x="806450" y="3568700"/>
                  <a:pt x="803091" y="3594078"/>
                  <a:pt x="800100" y="3619500"/>
                </a:cubicBezTo>
                <a:cubicBezTo>
                  <a:pt x="796741" y="3648054"/>
                  <a:pt x="794375" y="3676726"/>
                  <a:pt x="790575" y="3705225"/>
                </a:cubicBezTo>
                <a:cubicBezTo>
                  <a:pt x="788023" y="3724368"/>
                  <a:pt x="784225" y="3743325"/>
                  <a:pt x="781050" y="3762375"/>
                </a:cubicBezTo>
                <a:cubicBezTo>
                  <a:pt x="755650" y="3759200"/>
                  <a:pt x="729546" y="3759585"/>
                  <a:pt x="704850" y="3752850"/>
                </a:cubicBezTo>
                <a:cubicBezTo>
                  <a:pt x="661495" y="3741026"/>
                  <a:pt x="687880" y="3729749"/>
                  <a:pt x="657225" y="3705225"/>
                </a:cubicBezTo>
                <a:cubicBezTo>
                  <a:pt x="649385" y="3698953"/>
                  <a:pt x="638175" y="3698875"/>
                  <a:pt x="628650" y="3695700"/>
                </a:cubicBezTo>
                <a:cubicBezTo>
                  <a:pt x="609600" y="3676650"/>
                  <a:pt x="586444" y="3660966"/>
                  <a:pt x="571500" y="3638550"/>
                </a:cubicBezTo>
                <a:cubicBezTo>
                  <a:pt x="565150" y="3629025"/>
                  <a:pt x="557570" y="3620214"/>
                  <a:pt x="552450" y="3609975"/>
                </a:cubicBezTo>
                <a:cubicBezTo>
                  <a:pt x="547960" y="3600995"/>
                  <a:pt x="549089" y="3589325"/>
                  <a:pt x="542925" y="3581400"/>
                </a:cubicBezTo>
                <a:cubicBezTo>
                  <a:pt x="494837" y="3519573"/>
                  <a:pt x="503010" y="3528559"/>
                  <a:pt x="447675" y="3514725"/>
                </a:cubicBezTo>
                <a:cubicBezTo>
                  <a:pt x="442028" y="3515532"/>
                  <a:pt x="370561" y="3521684"/>
                  <a:pt x="352425" y="3533775"/>
                </a:cubicBezTo>
                <a:cubicBezTo>
                  <a:pt x="341217" y="3541247"/>
                  <a:pt x="334198" y="3553726"/>
                  <a:pt x="323850" y="3562350"/>
                </a:cubicBezTo>
                <a:cubicBezTo>
                  <a:pt x="315056" y="3569679"/>
                  <a:pt x="304800" y="3575050"/>
                  <a:pt x="295275" y="3581400"/>
                </a:cubicBezTo>
                <a:cubicBezTo>
                  <a:pt x="285750" y="3578225"/>
                  <a:pt x="275477" y="3576751"/>
                  <a:pt x="266700" y="3571875"/>
                </a:cubicBezTo>
                <a:cubicBezTo>
                  <a:pt x="246686" y="3560756"/>
                  <a:pt x="231270" y="3541015"/>
                  <a:pt x="209550" y="3533775"/>
                </a:cubicBezTo>
                <a:lnTo>
                  <a:pt x="152400" y="3514725"/>
                </a:lnTo>
                <a:cubicBezTo>
                  <a:pt x="136525" y="3517900"/>
                  <a:pt x="120481" y="3520323"/>
                  <a:pt x="104775" y="3524250"/>
                </a:cubicBezTo>
                <a:cubicBezTo>
                  <a:pt x="95035" y="3526685"/>
                  <a:pt x="83300" y="3526675"/>
                  <a:pt x="76200" y="3533775"/>
                </a:cubicBezTo>
                <a:cubicBezTo>
                  <a:pt x="69100" y="3540875"/>
                  <a:pt x="71165" y="3553370"/>
                  <a:pt x="66675" y="3562350"/>
                </a:cubicBezTo>
                <a:cubicBezTo>
                  <a:pt x="61555" y="3572589"/>
                  <a:pt x="53975" y="3581400"/>
                  <a:pt x="47625" y="3590925"/>
                </a:cubicBezTo>
                <a:cubicBezTo>
                  <a:pt x="49053" y="3615196"/>
                  <a:pt x="63176" y="3862484"/>
                  <a:pt x="66675" y="3895725"/>
                </a:cubicBezTo>
                <a:cubicBezTo>
                  <a:pt x="67489" y="3903456"/>
                  <a:pt x="80609" y="3952168"/>
                  <a:pt x="85725" y="3962400"/>
                </a:cubicBezTo>
                <a:cubicBezTo>
                  <a:pt x="90845" y="3972639"/>
                  <a:pt x="99655" y="3980736"/>
                  <a:pt x="104775" y="3990975"/>
                </a:cubicBezTo>
                <a:cubicBezTo>
                  <a:pt x="109265" y="3999955"/>
                  <a:pt x="109810" y="4010570"/>
                  <a:pt x="114300" y="4019550"/>
                </a:cubicBezTo>
                <a:cubicBezTo>
                  <a:pt x="119420" y="4029789"/>
                  <a:pt x="128701" y="4037664"/>
                  <a:pt x="133350" y="4048125"/>
                </a:cubicBezTo>
                <a:cubicBezTo>
                  <a:pt x="141505" y="4066475"/>
                  <a:pt x="143420" y="4087314"/>
                  <a:pt x="152400" y="4105275"/>
                </a:cubicBezTo>
                <a:lnTo>
                  <a:pt x="171450" y="4143375"/>
                </a:lnTo>
                <a:cubicBezTo>
                  <a:pt x="168275" y="4194175"/>
                  <a:pt x="166990" y="4245128"/>
                  <a:pt x="161925" y="4295775"/>
                </a:cubicBezTo>
                <a:cubicBezTo>
                  <a:pt x="160622" y="4308801"/>
                  <a:pt x="85725" y="4339834"/>
                  <a:pt x="152400" y="4333875"/>
                </a:cubicBezTo>
                <a:cubicBezTo>
                  <a:pt x="152400" y="4381606"/>
                  <a:pt x="155175" y="4429499"/>
                  <a:pt x="161925" y="4476750"/>
                </a:cubicBezTo>
                <a:cubicBezTo>
                  <a:pt x="171754" y="4545556"/>
                  <a:pt x="177157" y="4516738"/>
                  <a:pt x="200025" y="4562475"/>
                </a:cubicBezTo>
                <a:cubicBezTo>
                  <a:pt x="227594" y="4617614"/>
                  <a:pt x="183956" y="4565456"/>
                  <a:pt x="238125" y="4619625"/>
                </a:cubicBezTo>
                <a:cubicBezTo>
                  <a:pt x="244475" y="4638675"/>
                  <a:pt x="240467" y="4665636"/>
                  <a:pt x="257175" y="4676775"/>
                </a:cubicBezTo>
                <a:cubicBezTo>
                  <a:pt x="322679" y="4720444"/>
                  <a:pt x="292605" y="4707635"/>
                  <a:pt x="342900" y="4724400"/>
                </a:cubicBezTo>
                <a:cubicBezTo>
                  <a:pt x="358461" y="4771083"/>
                  <a:pt x="363992" y="4771342"/>
                  <a:pt x="333375" y="4838700"/>
                </a:cubicBezTo>
                <a:cubicBezTo>
                  <a:pt x="328638" y="4849122"/>
                  <a:pt x="313594" y="4850421"/>
                  <a:pt x="304800" y="4857750"/>
                </a:cubicBezTo>
                <a:cubicBezTo>
                  <a:pt x="294452" y="4866374"/>
                  <a:pt x="284495" y="4875692"/>
                  <a:pt x="276225" y="4886325"/>
                </a:cubicBezTo>
                <a:cubicBezTo>
                  <a:pt x="262169" y="4904397"/>
                  <a:pt x="250825" y="4924425"/>
                  <a:pt x="238125" y="4943475"/>
                </a:cubicBezTo>
                <a:cubicBezTo>
                  <a:pt x="231775" y="4953000"/>
                  <a:pt x="229935" y="4968430"/>
                  <a:pt x="219075" y="4972050"/>
                </a:cubicBezTo>
                <a:lnTo>
                  <a:pt x="190500" y="4981575"/>
                </a:lnTo>
                <a:cubicBezTo>
                  <a:pt x="177800" y="5000625"/>
                  <a:pt x="145160" y="5017005"/>
                  <a:pt x="152400" y="5038725"/>
                </a:cubicBezTo>
                <a:cubicBezTo>
                  <a:pt x="155575" y="5048250"/>
                  <a:pt x="159283" y="5057614"/>
                  <a:pt x="161925" y="5067300"/>
                </a:cubicBezTo>
                <a:cubicBezTo>
                  <a:pt x="194153" y="5185468"/>
                  <a:pt x="168576" y="5106303"/>
                  <a:pt x="190500" y="5172075"/>
                </a:cubicBezTo>
                <a:cubicBezTo>
                  <a:pt x="187325" y="5203825"/>
                  <a:pt x="190492" y="5236869"/>
                  <a:pt x="180975" y="5267325"/>
                </a:cubicBezTo>
                <a:cubicBezTo>
                  <a:pt x="174146" y="5289178"/>
                  <a:pt x="150115" y="5302755"/>
                  <a:pt x="142875" y="5324475"/>
                </a:cubicBezTo>
                <a:cubicBezTo>
                  <a:pt x="135128" y="5347716"/>
                  <a:pt x="132764" y="5363161"/>
                  <a:pt x="114300" y="5381625"/>
                </a:cubicBezTo>
                <a:cubicBezTo>
                  <a:pt x="106205" y="5389720"/>
                  <a:pt x="95250" y="5394325"/>
                  <a:pt x="85725" y="5400675"/>
                </a:cubicBezTo>
                <a:cubicBezTo>
                  <a:pt x="76093" y="5415122"/>
                  <a:pt x="57150" y="5438107"/>
                  <a:pt x="57150" y="5457825"/>
                </a:cubicBezTo>
                <a:cubicBezTo>
                  <a:pt x="57150" y="5467865"/>
                  <a:pt x="63500" y="5476875"/>
                  <a:pt x="66675" y="5486400"/>
                </a:cubicBezTo>
                <a:cubicBezTo>
                  <a:pt x="73689" y="5591606"/>
                  <a:pt x="37271" y="5614573"/>
                  <a:pt x="104775" y="5648325"/>
                </a:cubicBezTo>
                <a:cubicBezTo>
                  <a:pt x="113755" y="5652815"/>
                  <a:pt x="123825" y="5654675"/>
                  <a:pt x="133350" y="5657850"/>
                </a:cubicBezTo>
                <a:cubicBezTo>
                  <a:pt x="163539" y="5703133"/>
                  <a:pt x="148780" y="5675565"/>
                  <a:pt x="171450" y="5743575"/>
                </a:cubicBezTo>
                <a:lnTo>
                  <a:pt x="180975" y="5772150"/>
                </a:lnTo>
                <a:cubicBezTo>
                  <a:pt x="158327" y="5840094"/>
                  <a:pt x="190441" y="5757951"/>
                  <a:pt x="142875" y="5829300"/>
                </a:cubicBezTo>
                <a:cubicBezTo>
                  <a:pt x="106069" y="5884509"/>
                  <a:pt x="168682" y="5834320"/>
                  <a:pt x="104775" y="5876925"/>
                </a:cubicBezTo>
                <a:cubicBezTo>
                  <a:pt x="61106" y="5942429"/>
                  <a:pt x="88395" y="5926835"/>
                  <a:pt x="38100" y="5943600"/>
                </a:cubicBezTo>
                <a:cubicBezTo>
                  <a:pt x="6831" y="5901908"/>
                  <a:pt x="20750" y="5916725"/>
                  <a:pt x="0" y="5895975"/>
                </a:cubicBezTo>
              </a:path>
            </a:pathLst>
          </a:custGeom>
          <a:noFill/>
          <a:ln w="38100" cap="flat" cmpd="sng" algn="ctr">
            <a:solidFill>
              <a:schemeClr val="accent2">
                <a:lumMod val="60000"/>
                <a:lumOff val="40000"/>
              </a:schemeClr>
            </a:solidFill>
            <a:prstDash val="solid"/>
            <a:round/>
            <a:headEnd type="none" w="med" len="med"/>
            <a:tailEnd type="triangle" w="med" len="med"/>
          </a:ln>
          <a:effectLst/>
        </p:spPr>
        <p:txBody>
          <a:bodyPr/>
          <a:lstStyle/>
          <a:p>
            <a:pPr>
              <a:defRPr/>
            </a:pPr>
            <a:endParaRPr lang="en-US"/>
          </a:p>
        </p:txBody>
      </p:sp>
      <p:sp>
        <p:nvSpPr>
          <p:cNvPr id="17" name="Freeform 16"/>
          <p:cNvSpPr/>
          <p:nvPr/>
        </p:nvSpPr>
        <p:spPr bwMode="auto">
          <a:xfrm>
            <a:off x="3609975" y="2709863"/>
            <a:ext cx="2305050" cy="461962"/>
          </a:xfrm>
          <a:custGeom>
            <a:avLst/>
            <a:gdLst>
              <a:gd name="connsiteX0" fmla="*/ 2305050 w 2305050"/>
              <a:gd name="connsiteY0" fmla="*/ 109759 h 462184"/>
              <a:gd name="connsiteX1" fmla="*/ 2238375 w 2305050"/>
              <a:gd name="connsiteY1" fmla="*/ 185959 h 462184"/>
              <a:gd name="connsiteX2" fmla="*/ 2085975 w 2305050"/>
              <a:gd name="connsiteY2" fmla="*/ 205009 h 462184"/>
              <a:gd name="connsiteX3" fmla="*/ 2047875 w 2305050"/>
              <a:gd name="connsiteY3" fmla="*/ 214534 h 462184"/>
              <a:gd name="connsiteX4" fmla="*/ 2009775 w 2305050"/>
              <a:gd name="connsiteY4" fmla="*/ 309784 h 462184"/>
              <a:gd name="connsiteX5" fmla="*/ 1952625 w 2305050"/>
              <a:gd name="connsiteY5" fmla="*/ 347884 h 462184"/>
              <a:gd name="connsiteX6" fmla="*/ 1876425 w 2305050"/>
              <a:gd name="connsiteY6" fmla="*/ 376459 h 462184"/>
              <a:gd name="connsiteX7" fmla="*/ 1847850 w 2305050"/>
              <a:gd name="connsiteY7" fmla="*/ 395509 h 462184"/>
              <a:gd name="connsiteX8" fmla="*/ 1781175 w 2305050"/>
              <a:gd name="connsiteY8" fmla="*/ 414559 h 462184"/>
              <a:gd name="connsiteX9" fmla="*/ 1714500 w 2305050"/>
              <a:gd name="connsiteY9" fmla="*/ 443134 h 462184"/>
              <a:gd name="connsiteX10" fmla="*/ 1657350 w 2305050"/>
              <a:gd name="connsiteY10" fmla="*/ 462184 h 462184"/>
              <a:gd name="connsiteX11" fmla="*/ 1457325 w 2305050"/>
              <a:gd name="connsiteY11" fmla="*/ 452659 h 462184"/>
              <a:gd name="connsiteX12" fmla="*/ 1362075 w 2305050"/>
              <a:gd name="connsiteY12" fmla="*/ 443134 h 462184"/>
              <a:gd name="connsiteX13" fmla="*/ 1333500 w 2305050"/>
              <a:gd name="connsiteY13" fmla="*/ 424084 h 462184"/>
              <a:gd name="connsiteX14" fmla="*/ 1295400 w 2305050"/>
              <a:gd name="connsiteY14" fmla="*/ 414559 h 462184"/>
              <a:gd name="connsiteX15" fmla="*/ 1266825 w 2305050"/>
              <a:gd name="connsiteY15" fmla="*/ 395509 h 462184"/>
              <a:gd name="connsiteX16" fmla="*/ 1219200 w 2305050"/>
              <a:gd name="connsiteY16" fmla="*/ 347884 h 462184"/>
              <a:gd name="connsiteX17" fmla="*/ 1162050 w 2305050"/>
              <a:gd name="connsiteY17" fmla="*/ 328834 h 462184"/>
              <a:gd name="connsiteX18" fmla="*/ 1104900 w 2305050"/>
              <a:gd name="connsiteY18" fmla="*/ 290734 h 462184"/>
              <a:gd name="connsiteX19" fmla="*/ 1076325 w 2305050"/>
              <a:gd name="connsiteY19" fmla="*/ 262159 h 462184"/>
              <a:gd name="connsiteX20" fmla="*/ 1019175 w 2305050"/>
              <a:gd name="connsiteY20" fmla="*/ 224059 h 462184"/>
              <a:gd name="connsiteX21" fmla="*/ 990600 w 2305050"/>
              <a:gd name="connsiteY21" fmla="*/ 205009 h 462184"/>
              <a:gd name="connsiteX22" fmla="*/ 933450 w 2305050"/>
              <a:gd name="connsiteY22" fmla="*/ 147859 h 462184"/>
              <a:gd name="connsiteX23" fmla="*/ 876300 w 2305050"/>
              <a:gd name="connsiteY23" fmla="*/ 90709 h 462184"/>
              <a:gd name="connsiteX24" fmla="*/ 838200 w 2305050"/>
              <a:gd name="connsiteY24" fmla="*/ 71659 h 462184"/>
              <a:gd name="connsiteX25" fmla="*/ 781050 w 2305050"/>
              <a:gd name="connsiteY25" fmla="*/ 52609 h 462184"/>
              <a:gd name="connsiteX26" fmla="*/ 742950 w 2305050"/>
              <a:gd name="connsiteY26" fmla="*/ 33559 h 462184"/>
              <a:gd name="connsiteX27" fmla="*/ 704850 w 2305050"/>
              <a:gd name="connsiteY27" fmla="*/ 43084 h 462184"/>
              <a:gd name="connsiteX28" fmla="*/ 676275 w 2305050"/>
              <a:gd name="connsiteY28" fmla="*/ 62134 h 462184"/>
              <a:gd name="connsiteX29" fmla="*/ 600075 w 2305050"/>
              <a:gd name="connsiteY29" fmla="*/ 71659 h 462184"/>
              <a:gd name="connsiteX30" fmla="*/ 571500 w 2305050"/>
              <a:gd name="connsiteY30" fmla="*/ 81184 h 462184"/>
              <a:gd name="connsiteX31" fmla="*/ 542925 w 2305050"/>
              <a:gd name="connsiteY31" fmla="*/ 100234 h 462184"/>
              <a:gd name="connsiteX32" fmla="*/ 495300 w 2305050"/>
              <a:gd name="connsiteY32" fmla="*/ 90709 h 462184"/>
              <a:gd name="connsiteX33" fmla="*/ 457200 w 2305050"/>
              <a:gd name="connsiteY33" fmla="*/ 62134 h 462184"/>
              <a:gd name="connsiteX34" fmla="*/ 428625 w 2305050"/>
              <a:gd name="connsiteY34" fmla="*/ 43084 h 462184"/>
              <a:gd name="connsiteX35" fmla="*/ 381000 w 2305050"/>
              <a:gd name="connsiteY35" fmla="*/ 4984 h 462184"/>
              <a:gd name="connsiteX36" fmla="*/ 304800 w 2305050"/>
              <a:gd name="connsiteY36" fmla="*/ 24034 h 462184"/>
              <a:gd name="connsiteX37" fmla="*/ 285750 w 2305050"/>
              <a:gd name="connsiteY37" fmla="*/ 52609 h 462184"/>
              <a:gd name="connsiteX38" fmla="*/ 114300 w 2305050"/>
              <a:gd name="connsiteY38" fmla="*/ 62134 h 462184"/>
              <a:gd name="connsiteX39" fmla="*/ 66675 w 2305050"/>
              <a:gd name="connsiteY39" fmla="*/ 71659 h 462184"/>
              <a:gd name="connsiteX40" fmla="*/ 0 w 2305050"/>
              <a:gd name="connsiteY40" fmla="*/ 81184 h 46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5050" h="462184">
                <a:moveTo>
                  <a:pt x="2305050" y="109759"/>
                </a:moveTo>
                <a:cubicBezTo>
                  <a:pt x="2294294" y="125893"/>
                  <a:pt x="2269153" y="179479"/>
                  <a:pt x="2238375" y="185959"/>
                </a:cubicBezTo>
                <a:cubicBezTo>
                  <a:pt x="2188278" y="196506"/>
                  <a:pt x="2135642" y="192592"/>
                  <a:pt x="2085975" y="205009"/>
                </a:cubicBezTo>
                <a:lnTo>
                  <a:pt x="2047875" y="214534"/>
                </a:lnTo>
                <a:cubicBezTo>
                  <a:pt x="1968633" y="267362"/>
                  <a:pt x="2086389" y="178445"/>
                  <a:pt x="2009775" y="309784"/>
                </a:cubicBezTo>
                <a:cubicBezTo>
                  <a:pt x="1998239" y="329560"/>
                  <a:pt x="1971675" y="335184"/>
                  <a:pt x="1952625" y="347884"/>
                </a:cubicBezTo>
                <a:cubicBezTo>
                  <a:pt x="1910580" y="375914"/>
                  <a:pt x="1935275" y="364689"/>
                  <a:pt x="1876425" y="376459"/>
                </a:cubicBezTo>
                <a:cubicBezTo>
                  <a:pt x="1866900" y="382809"/>
                  <a:pt x="1858089" y="390389"/>
                  <a:pt x="1847850" y="395509"/>
                </a:cubicBezTo>
                <a:cubicBezTo>
                  <a:pt x="1834185" y="402341"/>
                  <a:pt x="1793382" y="411507"/>
                  <a:pt x="1781175" y="414559"/>
                </a:cubicBezTo>
                <a:cubicBezTo>
                  <a:pt x="1735840" y="444782"/>
                  <a:pt x="1770416" y="426359"/>
                  <a:pt x="1714500" y="443134"/>
                </a:cubicBezTo>
                <a:cubicBezTo>
                  <a:pt x="1695266" y="448904"/>
                  <a:pt x="1657350" y="462184"/>
                  <a:pt x="1657350" y="462184"/>
                </a:cubicBezTo>
                <a:lnTo>
                  <a:pt x="1457325" y="452659"/>
                </a:lnTo>
                <a:cubicBezTo>
                  <a:pt x="1425483" y="450605"/>
                  <a:pt x="1393166" y="450309"/>
                  <a:pt x="1362075" y="443134"/>
                </a:cubicBezTo>
                <a:cubicBezTo>
                  <a:pt x="1350921" y="440560"/>
                  <a:pt x="1344022" y="428593"/>
                  <a:pt x="1333500" y="424084"/>
                </a:cubicBezTo>
                <a:cubicBezTo>
                  <a:pt x="1321468" y="418927"/>
                  <a:pt x="1308100" y="417734"/>
                  <a:pt x="1295400" y="414559"/>
                </a:cubicBezTo>
                <a:cubicBezTo>
                  <a:pt x="1285875" y="408209"/>
                  <a:pt x="1274920" y="403604"/>
                  <a:pt x="1266825" y="395509"/>
                </a:cubicBezTo>
                <a:cubicBezTo>
                  <a:pt x="1233805" y="362489"/>
                  <a:pt x="1264920" y="368204"/>
                  <a:pt x="1219200" y="347884"/>
                </a:cubicBezTo>
                <a:cubicBezTo>
                  <a:pt x="1200850" y="339729"/>
                  <a:pt x="1178758" y="339973"/>
                  <a:pt x="1162050" y="328834"/>
                </a:cubicBezTo>
                <a:cubicBezTo>
                  <a:pt x="1143000" y="316134"/>
                  <a:pt x="1121089" y="306923"/>
                  <a:pt x="1104900" y="290734"/>
                </a:cubicBezTo>
                <a:cubicBezTo>
                  <a:pt x="1095375" y="281209"/>
                  <a:pt x="1086958" y="270429"/>
                  <a:pt x="1076325" y="262159"/>
                </a:cubicBezTo>
                <a:cubicBezTo>
                  <a:pt x="1058253" y="248103"/>
                  <a:pt x="1038225" y="236759"/>
                  <a:pt x="1019175" y="224059"/>
                </a:cubicBezTo>
                <a:cubicBezTo>
                  <a:pt x="1009650" y="217709"/>
                  <a:pt x="997469" y="214167"/>
                  <a:pt x="990600" y="205009"/>
                </a:cubicBezTo>
                <a:cubicBezTo>
                  <a:pt x="926185" y="119122"/>
                  <a:pt x="996126" y="203571"/>
                  <a:pt x="933450" y="147859"/>
                </a:cubicBezTo>
                <a:cubicBezTo>
                  <a:pt x="913314" y="129961"/>
                  <a:pt x="900397" y="102757"/>
                  <a:pt x="876300" y="90709"/>
                </a:cubicBezTo>
                <a:cubicBezTo>
                  <a:pt x="863600" y="84359"/>
                  <a:pt x="851383" y="76932"/>
                  <a:pt x="838200" y="71659"/>
                </a:cubicBezTo>
                <a:cubicBezTo>
                  <a:pt x="819556" y="64201"/>
                  <a:pt x="799011" y="61589"/>
                  <a:pt x="781050" y="52609"/>
                </a:cubicBezTo>
                <a:lnTo>
                  <a:pt x="742950" y="33559"/>
                </a:lnTo>
                <a:cubicBezTo>
                  <a:pt x="730250" y="36734"/>
                  <a:pt x="716882" y="37927"/>
                  <a:pt x="704850" y="43084"/>
                </a:cubicBezTo>
                <a:cubicBezTo>
                  <a:pt x="694328" y="47593"/>
                  <a:pt x="687319" y="59122"/>
                  <a:pt x="676275" y="62134"/>
                </a:cubicBezTo>
                <a:cubicBezTo>
                  <a:pt x="651579" y="68869"/>
                  <a:pt x="625475" y="68484"/>
                  <a:pt x="600075" y="71659"/>
                </a:cubicBezTo>
                <a:cubicBezTo>
                  <a:pt x="590550" y="74834"/>
                  <a:pt x="580480" y="76694"/>
                  <a:pt x="571500" y="81184"/>
                </a:cubicBezTo>
                <a:cubicBezTo>
                  <a:pt x="561261" y="86304"/>
                  <a:pt x="554284" y="98814"/>
                  <a:pt x="542925" y="100234"/>
                </a:cubicBezTo>
                <a:cubicBezTo>
                  <a:pt x="526861" y="102242"/>
                  <a:pt x="511175" y="93884"/>
                  <a:pt x="495300" y="90709"/>
                </a:cubicBezTo>
                <a:cubicBezTo>
                  <a:pt x="482600" y="81184"/>
                  <a:pt x="470118" y="71361"/>
                  <a:pt x="457200" y="62134"/>
                </a:cubicBezTo>
                <a:cubicBezTo>
                  <a:pt x="447885" y="55480"/>
                  <a:pt x="436720" y="51179"/>
                  <a:pt x="428625" y="43084"/>
                </a:cubicBezTo>
                <a:cubicBezTo>
                  <a:pt x="385541" y="0"/>
                  <a:pt x="436630" y="23527"/>
                  <a:pt x="381000" y="4984"/>
                </a:cubicBezTo>
                <a:cubicBezTo>
                  <a:pt x="378628" y="5458"/>
                  <a:pt x="314563" y="16224"/>
                  <a:pt x="304800" y="24034"/>
                </a:cubicBezTo>
                <a:cubicBezTo>
                  <a:pt x="295861" y="31185"/>
                  <a:pt x="296975" y="50364"/>
                  <a:pt x="285750" y="52609"/>
                </a:cubicBezTo>
                <a:cubicBezTo>
                  <a:pt x="229623" y="63834"/>
                  <a:pt x="171450" y="58959"/>
                  <a:pt x="114300" y="62134"/>
                </a:cubicBezTo>
                <a:lnTo>
                  <a:pt x="66675" y="71659"/>
                </a:lnTo>
                <a:cubicBezTo>
                  <a:pt x="11417" y="81706"/>
                  <a:pt x="28012" y="81184"/>
                  <a:pt x="0" y="81184"/>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18" name="Freeform 17"/>
          <p:cNvSpPr/>
          <p:nvPr/>
        </p:nvSpPr>
        <p:spPr bwMode="auto">
          <a:xfrm>
            <a:off x="4171950" y="38100"/>
            <a:ext cx="2105025" cy="2028825"/>
          </a:xfrm>
          <a:custGeom>
            <a:avLst/>
            <a:gdLst>
              <a:gd name="connsiteX0" fmla="*/ 2019300 w 2105584"/>
              <a:gd name="connsiteY0" fmla="*/ 0 h 2028825"/>
              <a:gd name="connsiteX1" fmla="*/ 2009775 w 2105584"/>
              <a:gd name="connsiteY1" fmla="*/ 28575 h 2028825"/>
              <a:gd name="connsiteX2" fmla="*/ 2019300 w 2105584"/>
              <a:gd name="connsiteY2" fmla="*/ 57150 h 2028825"/>
              <a:gd name="connsiteX3" fmla="*/ 2028825 w 2105584"/>
              <a:gd name="connsiteY3" fmla="*/ 142875 h 2028825"/>
              <a:gd name="connsiteX4" fmla="*/ 2038350 w 2105584"/>
              <a:gd name="connsiteY4" fmla="*/ 295275 h 2028825"/>
              <a:gd name="connsiteX5" fmla="*/ 2057400 w 2105584"/>
              <a:gd name="connsiteY5" fmla="*/ 352425 h 2028825"/>
              <a:gd name="connsiteX6" fmla="*/ 2066925 w 2105584"/>
              <a:gd name="connsiteY6" fmla="*/ 428625 h 2028825"/>
              <a:gd name="connsiteX7" fmla="*/ 2085975 w 2105584"/>
              <a:gd name="connsiteY7" fmla="*/ 457200 h 2028825"/>
              <a:gd name="connsiteX8" fmla="*/ 2076450 w 2105584"/>
              <a:gd name="connsiteY8" fmla="*/ 733425 h 2028825"/>
              <a:gd name="connsiteX9" fmla="*/ 1990725 w 2105584"/>
              <a:gd name="connsiteY9" fmla="*/ 742950 h 2028825"/>
              <a:gd name="connsiteX10" fmla="*/ 1962150 w 2105584"/>
              <a:gd name="connsiteY10" fmla="*/ 752475 h 2028825"/>
              <a:gd name="connsiteX11" fmla="*/ 1876425 w 2105584"/>
              <a:gd name="connsiteY11" fmla="*/ 771525 h 2028825"/>
              <a:gd name="connsiteX12" fmla="*/ 1857375 w 2105584"/>
              <a:gd name="connsiteY12" fmla="*/ 828675 h 2028825"/>
              <a:gd name="connsiteX13" fmla="*/ 1800225 w 2105584"/>
              <a:gd name="connsiteY13" fmla="*/ 847725 h 2028825"/>
              <a:gd name="connsiteX14" fmla="*/ 1771650 w 2105584"/>
              <a:gd name="connsiteY14" fmla="*/ 857250 h 2028825"/>
              <a:gd name="connsiteX15" fmla="*/ 1743075 w 2105584"/>
              <a:gd name="connsiteY15" fmla="*/ 876300 h 2028825"/>
              <a:gd name="connsiteX16" fmla="*/ 1724025 w 2105584"/>
              <a:gd name="connsiteY16" fmla="*/ 904875 h 2028825"/>
              <a:gd name="connsiteX17" fmla="*/ 1676400 w 2105584"/>
              <a:gd name="connsiteY17" fmla="*/ 942975 h 2028825"/>
              <a:gd name="connsiteX18" fmla="*/ 1628775 w 2105584"/>
              <a:gd name="connsiteY18" fmla="*/ 1028700 h 2028825"/>
              <a:gd name="connsiteX19" fmla="*/ 1495425 w 2105584"/>
              <a:gd name="connsiteY19" fmla="*/ 1038225 h 2028825"/>
              <a:gd name="connsiteX20" fmla="*/ 1447800 w 2105584"/>
              <a:gd name="connsiteY20" fmla="*/ 1047750 h 2028825"/>
              <a:gd name="connsiteX21" fmla="*/ 1390650 w 2105584"/>
              <a:gd name="connsiteY21" fmla="*/ 1066800 h 2028825"/>
              <a:gd name="connsiteX22" fmla="*/ 1362075 w 2105584"/>
              <a:gd name="connsiteY22" fmla="*/ 1076325 h 2028825"/>
              <a:gd name="connsiteX23" fmla="*/ 1314450 w 2105584"/>
              <a:gd name="connsiteY23" fmla="*/ 1085850 h 2028825"/>
              <a:gd name="connsiteX24" fmla="*/ 1285875 w 2105584"/>
              <a:gd name="connsiteY24" fmla="*/ 1095375 h 2028825"/>
              <a:gd name="connsiteX25" fmla="*/ 1152525 w 2105584"/>
              <a:gd name="connsiteY25" fmla="*/ 1114425 h 2028825"/>
              <a:gd name="connsiteX26" fmla="*/ 1123950 w 2105584"/>
              <a:gd name="connsiteY26" fmla="*/ 1133475 h 2028825"/>
              <a:gd name="connsiteX27" fmla="*/ 1066800 w 2105584"/>
              <a:gd name="connsiteY27" fmla="*/ 1162050 h 2028825"/>
              <a:gd name="connsiteX28" fmla="*/ 1047750 w 2105584"/>
              <a:gd name="connsiteY28" fmla="*/ 1190625 h 2028825"/>
              <a:gd name="connsiteX29" fmla="*/ 1019175 w 2105584"/>
              <a:gd name="connsiteY29" fmla="*/ 1200150 h 2028825"/>
              <a:gd name="connsiteX30" fmla="*/ 990600 w 2105584"/>
              <a:gd name="connsiteY30" fmla="*/ 1228725 h 2028825"/>
              <a:gd name="connsiteX31" fmla="*/ 962025 w 2105584"/>
              <a:gd name="connsiteY31" fmla="*/ 1285875 h 2028825"/>
              <a:gd name="connsiteX32" fmla="*/ 933450 w 2105584"/>
              <a:gd name="connsiteY32" fmla="*/ 1314450 h 2028825"/>
              <a:gd name="connsiteX33" fmla="*/ 885825 w 2105584"/>
              <a:gd name="connsiteY33" fmla="*/ 1362075 h 2028825"/>
              <a:gd name="connsiteX34" fmla="*/ 847725 w 2105584"/>
              <a:gd name="connsiteY34" fmla="*/ 1419225 h 2028825"/>
              <a:gd name="connsiteX35" fmla="*/ 828675 w 2105584"/>
              <a:gd name="connsiteY35" fmla="*/ 1447800 h 2028825"/>
              <a:gd name="connsiteX36" fmla="*/ 800100 w 2105584"/>
              <a:gd name="connsiteY36" fmla="*/ 1457325 h 2028825"/>
              <a:gd name="connsiteX37" fmla="*/ 742950 w 2105584"/>
              <a:gd name="connsiteY37" fmla="*/ 1419225 h 2028825"/>
              <a:gd name="connsiteX38" fmla="*/ 714375 w 2105584"/>
              <a:gd name="connsiteY38" fmla="*/ 1400175 h 2028825"/>
              <a:gd name="connsiteX39" fmla="*/ 685800 w 2105584"/>
              <a:gd name="connsiteY39" fmla="*/ 1371600 h 2028825"/>
              <a:gd name="connsiteX40" fmla="*/ 600075 w 2105584"/>
              <a:gd name="connsiteY40" fmla="*/ 1323975 h 2028825"/>
              <a:gd name="connsiteX41" fmla="*/ 457200 w 2105584"/>
              <a:gd name="connsiteY41" fmla="*/ 1343025 h 2028825"/>
              <a:gd name="connsiteX42" fmla="*/ 428625 w 2105584"/>
              <a:gd name="connsiteY42" fmla="*/ 1352550 h 2028825"/>
              <a:gd name="connsiteX43" fmla="*/ 409575 w 2105584"/>
              <a:gd name="connsiteY43" fmla="*/ 1381125 h 2028825"/>
              <a:gd name="connsiteX44" fmla="*/ 400050 w 2105584"/>
              <a:gd name="connsiteY44" fmla="*/ 1409700 h 2028825"/>
              <a:gd name="connsiteX45" fmla="*/ 371475 w 2105584"/>
              <a:gd name="connsiteY45" fmla="*/ 1438275 h 2028825"/>
              <a:gd name="connsiteX46" fmla="*/ 352425 w 2105584"/>
              <a:gd name="connsiteY46" fmla="*/ 1476375 h 2028825"/>
              <a:gd name="connsiteX47" fmla="*/ 295275 w 2105584"/>
              <a:gd name="connsiteY47" fmla="*/ 1533525 h 2028825"/>
              <a:gd name="connsiteX48" fmla="*/ 247650 w 2105584"/>
              <a:gd name="connsiteY48" fmla="*/ 1638300 h 2028825"/>
              <a:gd name="connsiteX49" fmla="*/ 219075 w 2105584"/>
              <a:gd name="connsiteY49" fmla="*/ 1657350 h 2028825"/>
              <a:gd name="connsiteX50" fmla="*/ 171450 w 2105584"/>
              <a:gd name="connsiteY50" fmla="*/ 1714500 h 2028825"/>
              <a:gd name="connsiteX51" fmla="*/ 152400 w 2105584"/>
              <a:gd name="connsiteY51" fmla="*/ 1781175 h 2028825"/>
              <a:gd name="connsiteX52" fmla="*/ 133350 w 2105584"/>
              <a:gd name="connsiteY52" fmla="*/ 1838325 h 2028825"/>
              <a:gd name="connsiteX53" fmla="*/ 76200 w 2105584"/>
              <a:gd name="connsiteY53" fmla="*/ 1924050 h 2028825"/>
              <a:gd name="connsiteX54" fmla="*/ 57150 w 2105584"/>
              <a:gd name="connsiteY54" fmla="*/ 1952625 h 2028825"/>
              <a:gd name="connsiteX55" fmla="*/ 28575 w 2105584"/>
              <a:gd name="connsiteY55" fmla="*/ 1971675 h 2028825"/>
              <a:gd name="connsiteX56" fmla="*/ 19050 w 2105584"/>
              <a:gd name="connsiteY56" fmla="*/ 2000250 h 2028825"/>
              <a:gd name="connsiteX57" fmla="*/ 0 w 2105584"/>
              <a:gd name="connsiteY57" fmla="*/ 202882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05584" h="2028825">
                <a:moveTo>
                  <a:pt x="2019300" y="0"/>
                </a:moveTo>
                <a:cubicBezTo>
                  <a:pt x="2016125" y="9525"/>
                  <a:pt x="2009775" y="18535"/>
                  <a:pt x="2009775" y="28575"/>
                </a:cubicBezTo>
                <a:cubicBezTo>
                  <a:pt x="2009775" y="38615"/>
                  <a:pt x="2017649" y="47246"/>
                  <a:pt x="2019300" y="57150"/>
                </a:cubicBezTo>
                <a:cubicBezTo>
                  <a:pt x="2024027" y="85510"/>
                  <a:pt x="2026532" y="114216"/>
                  <a:pt x="2028825" y="142875"/>
                </a:cubicBezTo>
                <a:cubicBezTo>
                  <a:pt x="2032884" y="193612"/>
                  <a:pt x="2031473" y="244843"/>
                  <a:pt x="2038350" y="295275"/>
                </a:cubicBezTo>
                <a:cubicBezTo>
                  <a:pt x="2041063" y="315171"/>
                  <a:pt x="2057400" y="352425"/>
                  <a:pt x="2057400" y="352425"/>
                </a:cubicBezTo>
                <a:cubicBezTo>
                  <a:pt x="2060575" y="377825"/>
                  <a:pt x="2060190" y="403929"/>
                  <a:pt x="2066925" y="428625"/>
                </a:cubicBezTo>
                <a:cubicBezTo>
                  <a:pt x="2069937" y="439669"/>
                  <a:pt x="2085617" y="445758"/>
                  <a:pt x="2085975" y="457200"/>
                </a:cubicBezTo>
                <a:cubicBezTo>
                  <a:pt x="2088853" y="549285"/>
                  <a:pt x="2105584" y="646023"/>
                  <a:pt x="2076450" y="733425"/>
                </a:cubicBezTo>
                <a:cubicBezTo>
                  <a:pt x="2067358" y="760700"/>
                  <a:pt x="2019300" y="739775"/>
                  <a:pt x="1990725" y="742950"/>
                </a:cubicBezTo>
                <a:cubicBezTo>
                  <a:pt x="1981200" y="746125"/>
                  <a:pt x="1971951" y="750297"/>
                  <a:pt x="1962150" y="752475"/>
                </a:cubicBezTo>
                <a:cubicBezTo>
                  <a:pt x="1861570" y="774826"/>
                  <a:pt x="1940751" y="750083"/>
                  <a:pt x="1876425" y="771525"/>
                </a:cubicBezTo>
                <a:cubicBezTo>
                  <a:pt x="1870075" y="790575"/>
                  <a:pt x="1876425" y="822325"/>
                  <a:pt x="1857375" y="828675"/>
                </a:cubicBezTo>
                <a:lnTo>
                  <a:pt x="1800225" y="847725"/>
                </a:lnTo>
                <a:cubicBezTo>
                  <a:pt x="1790700" y="850900"/>
                  <a:pt x="1780004" y="851681"/>
                  <a:pt x="1771650" y="857250"/>
                </a:cubicBezTo>
                <a:lnTo>
                  <a:pt x="1743075" y="876300"/>
                </a:lnTo>
                <a:cubicBezTo>
                  <a:pt x="1736725" y="885825"/>
                  <a:pt x="1732964" y="897724"/>
                  <a:pt x="1724025" y="904875"/>
                </a:cubicBezTo>
                <a:cubicBezTo>
                  <a:pt x="1678251" y="941494"/>
                  <a:pt x="1708247" y="879281"/>
                  <a:pt x="1676400" y="942975"/>
                </a:cubicBezTo>
                <a:cubicBezTo>
                  <a:pt x="1665127" y="965521"/>
                  <a:pt x="1659920" y="1026475"/>
                  <a:pt x="1628775" y="1028700"/>
                </a:cubicBezTo>
                <a:lnTo>
                  <a:pt x="1495425" y="1038225"/>
                </a:lnTo>
                <a:cubicBezTo>
                  <a:pt x="1479550" y="1041400"/>
                  <a:pt x="1463419" y="1043490"/>
                  <a:pt x="1447800" y="1047750"/>
                </a:cubicBezTo>
                <a:cubicBezTo>
                  <a:pt x="1428427" y="1053034"/>
                  <a:pt x="1409700" y="1060450"/>
                  <a:pt x="1390650" y="1066800"/>
                </a:cubicBezTo>
                <a:cubicBezTo>
                  <a:pt x="1381125" y="1069975"/>
                  <a:pt x="1371920" y="1074356"/>
                  <a:pt x="1362075" y="1076325"/>
                </a:cubicBezTo>
                <a:cubicBezTo>
                  <a:pt x="1346200" y="1079500"/>
                  <a:pt x="1330156" y="1081923"/>
                  <a:pt x="1314450" y="1085850"/>
                </a:cubicBezTo>
                <a:cubicBezTo>
                  <a:pt x="1304710" y="1088285"/>
                  <a:pt x="1295762" y="1093630"/>
                  <a:pt x="1285875" y="1095375"/>
                </a:cubicBezTo>
                <a:cubicBezTo>
                  <a:pt x="1241657" y="1103178"/>
                  <a:pt x="1152525" y="1114425"/>
                  <a:pt x="1152525" y="1114425"/>
                </a:cubicBezTo>
                <a:cubicBezTo>
                  <a:pt x="1143000" y="1120775"/>
                  <a:pt x="1134189" y="1128355"/>
                  <a:pt x="1123950" y="1133475"/>
                </a:cubicBezTo>
                <a:cubicBezTo>
                  <a:pt x="1045080" y="1172910"/>
                  <a:pt x="1148692" y="1107455"/>
                  <a:pt x="1066800" y="1162050"/>
                </a:cubicBezTo>
                <a:cubicBezTo>
                  <a:pt x="1060450" y="1171575"/>
                  <a:pt x="1056689" y="1183474"/>
                  <a:pt x="1047750" y="1190625"/>
                </a:cubicBezTo>
                <a:cubicBezTo>
                  <a:pt x="1039910" y="1196897"/>
                  <a:pt x="1027529" y="1194581"/>
                  <a:pt x="1019175" y="1200150"/>
                </a:cubicBezTo>
                <a:cubicBezTo>
                  <a:pt x="1007967" y="1207622"/>
                  <a:pt x="1000125" y="1219200"/>
                  <a:pt x="990600" y="1228725"/>
                </a:cubicBezTo>
                <a:cubicBezTo>
                  <a:pt x="981054" y="1257364"/>
                  <a:pt x="982541" y="1261256"/>
                  <a:pt x="962025" y="1285875"/>
                </a:cubicBezTo>
                <a:cubicBezTo>
                  <a:pt x="953401" y="1296223"/>
                  <a:pt x="942074" y="1304102"/>
                  <a:pt x="933450" y="1314450"/>
                </a:cubicBezTo>
                <a:cubicBezTo>
                  <a:pt x="893762" y="1362075"/>
                  <a:pt x="938212" y="1327150"/>
                  <a:pt x="885825" y="1362075"/>
                </a:cubicBezTo>
                <a:lnTo>
                  <a:pt x="847725" y="1419225"/>
                </a:lnTo>
                <a:cubicBezTo>
                  <a:pt x="841375" y="1428750"/>
                  <a:pt x="839535" y="1444180"/>
                  <a:pt x="828675" y="1447800"/>
                </a:cubicBezTo>
                <a:lnTo>
                  <a:pt x="800100" y="1457325"/>
                </a:lnTo>
                <a:cubicBezTo>
                  <a:pt x="749882" y="1440586"/>
                  <a:pt x="790516" y="1458863"/>
                  <a:pt x="742950" y="1419225"/>
                </a:cubicBezTo>
                <a:cubicBezTo>
                  <a:pt x="734156" y="1411896"/>
                  <a:pt x="723169" y="1407504"/>
                  <a:pt x="714375" y="1400175"/>
                </a:cubicBezTo>
                <a:cubicBezTo>
                  <a:pt x="704027" y="1391551"/>
                  <a:pt x="696433" y="1379870"/>
                  <a:pt x="685800" y="1371600"/>
                </a:cubicBezTo>
                <a:cubicBezTo>
                  <a:pt x="636672" y="1333389"/>
                  <a:pt x="643189" y="1338346"/>
                  <a:pt x="600075" y="1323975"/>
                </a:cubicBezTo>
                <a:cubicBezTo>
                  <a:pt x="558804" y="1328561"/>
                  <a:pt x="499955" y="1333524"/>
                  <a:pt x="457200" y="1343025"/>
                </a:cubicBezTo>
                <a:cubicBezTo>
                  <a:pt x="447399" y="1345203"/>
                  <a:pt x="438150" y="1349375"/>
                  <a:pt x="428625" y="1352550"/>
                </a:cubicBezTo>
                <a:cubicBezTo>
                  <a:pt x="422275" y="1362075"/>
                  <a:pt x="414695" y="1370886"/>
                  <a:pt x="409575" y="1381125"/>
                </a:cubicBezTo>
                <a:cubicBezTo>
                  <a:pt x="405085" y="1390105"/>
                  <a:pt x="405619" y="1401346"/>
                  <a:pt x="400050" y="1409700"/>
                </a:cubicBezTo>
                <a:cubicBezTo>
                  <a:pt x="392578" y="1420908"/>
                  <a:pt x="379305" y="1427314"/>
                  <a:pt x="371475" y="1438275"/>
                </a:cubicBezTo>
                <a:cubicBezTo>
                  <a:pt x="363222" y="1449829"/>
                  <a:pt x="361295" y="1465287"/>
                  <a:pt x="352425" y="1476375"/>
                </a:cubicBezTo>
                <a:cubicBezTo>
                  <a:pt x="335595" y="1497412"/>
                  <a:pt x="295275" y="1533525"/>
                  <a:pt x="295275" y="1533525"/>
                </a:cubicBezTo>
                <a:cubicBezTo>
                  <a:pt x="287662" y="1571590"/>
                  <a:pt x="285676" y="1612949"/>
                  <a:pt x="247650" y="1638300"/>
                </a:cubicBezTo>
                <a:cubicBezTo>
                  <a:pt x="238125" y="1644650"/>
                  <a:pt x="227869" y="1650021"/>
                  <a:pt x="219075" y="1657350"/>
                </a:cubicBezTo>
                <a:cubicBezTo>
                  <a:pt x="201019" y="1672397"/>
                  <a:pt x="182154" y="1693093"/>
                  <a:pt x="171450" y="1714500"/>
                </a:cubicBezTo>
                <a:cubicBezTo>
                  <a:pt x="163447" y="1730505"/>
                  <a:pt x="156978" y="1765916"/>
                  <a:pt x="152400" y="1781175"/>
                </a:cubicBezTo>
                <a:cubicBezTo>
                  <a:pt x="146630" y="1800409"/>
                  <a:pt x="144489" y="1821617"/>
                  <a:pt x="133350" y="1838325"/>
                </a:cubicBezTo>
                <a:lnTo>
                  <a:pt x="76200" y="1924050"/>
                </a:lnTo>
                <a:cubicBezTo>
                  <a:pt x="69850" y="1933575"/>
                  <a:pt x="66675" y="1946275"/>
                  <a:pt x="57150" y="1952625"/>
                </a:cubicBezTo>
                <a:lnTo>
                  <a:pt x="28575" y="1971675"/>
                </a:lnTo>
                <a:cubicBezTo>
                  <a:pt x="25400" y="1981200"/>
                  <a:pt x="23540" y="1991270"/>
                  <a:pt x="19050" y="2000250"/>
                </a:cubicBezTo>
                <a:cubicBezTo>
                  <a:pt x="13930" y="2010489"/>
                  <a:pt x="0" y="2028825"/>
                  <a:pt x="0" y="2028825"/>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19" name="TextBox 18"/>
          <p:cNvSpPr txBox="1"/>
          <p:nvPr/>
        </p:nvSpPr>
        <p:spPr>
          <a:xfrm>
            <a:off x="5867400" y="76200"/>
            <a:ext cx="22098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Colorado River</a:t>
            </a:r>
          </a:p>
        </p:txBody>
      </p:sp>
      <p:sp>
        <p:nvSpPr>
          <p:cNvPr id="20" name="TextBox 19"/>
          <p:cNvSpPr txBox="1"/>
          <p:nvPr/>
        </p:nvSpPr>
        <p:spPr>
          <a:xfrm>
            <a:off x="3124200" y="-76200"/>
            <a:ext cx="12192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Green River</a:t>
            </a:r>
          </a:p>
        </p:txBody>
      </p:sp>
      <p:sp>
        <p:nvSpPr>
          <p:cNvPr id="21" name="TextBox 20"/>
          <p:cNvSpPr txBox="1"/>
          <p:nvPr/>
        </p:nvSpPr>
        <p:spPr>
          <a:xfrm>
            <a:off x="5334000" y="2362200"/>
            <a:ext cx="22098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San Juan River</a:t>
            </a:r>
          </a:p>
        </p:txBody>
      </p:sp>
      <p:sp>
        <p:nvSpPr>
          <p:cNvPr id="22" name="Freeform 21"/>
          <p:cNvSpPr/>
          <p:nvPr/>
        </p:nvSpPr>
        <p:spPr bwMode="auto">
          <a:xfrm>
            <a:off x="3076575" y="3592513"/>
            <a:ext cx="1933575" cy="1131887"/>
          </a:xfrm>
          <a:custGeom>
            <a:avLst/>
            <a:gdLst>
              <a:gd name="connsiteX0" fmla="*/ 1933575 w 1933575"/>
              <a:gd name="connsiteY0" fmla="*/ 1016968 h 1131268"/>
              <a:gd name="connsiteX1" fmla="*/ 1905000 w 1933575"/>
              <a:gd name="connsiteY1" fmla="*/ 1045543 h 1131268"/>
              <a:gd name="connsiteX2" fmla="*/ 1876425 w 1933575"/>
              <a:gd name="connsiteY2" fmla="*/ 1102693 h 1131268"/>
              <a:gd name="connsiteX3" fmla="*/ 1781175 w 1933575"/>
              <a:gd name="connsiteY3" fmla="*/ 1131268 h 1131268"/>
              <a:gd name="connsiteX4" fmla="*/ 1543050 w 1933575"/>
              <a:gd name="connsiteY4" fmla="*/ 1121743 h 1131268"/>
              <a:gd name="connsiteX5" fmla="*/ 1514475 w 1933575"/>
              <a:gd name="connsiteY5" fmla="*/ 1112218 h 1131268"/>
              <a:gd name="connsiteX6" fmla="*/ 1485900 w 1933575"/>
              <a:gd name="connsiteY6" fmla="*/ 1093168 h 1131268"/>
              <a:gd name="connsiteX7" fmla="*/ 1438275 w 1933575"/>
              <a:gd name="connsiteY7" fmla="*/ 1055068 h 1131268"/>
              <a:gd name="connsiteX8" fmla="*/ 1409700 w 1933575"/>
              <a:gd name="connsiteY8" fmla="*/ 1026493 h 1131268"/>
              <a:gd name="connsiteX9" fmla="*/ 1381125 w 1933575"/>
              <a:gd name="connsiteY9" fmla="*/ 1016968 h 1131268"/>
              <a:gd name="connsiteX10" fmla="*/ 1152525 w 1933575"/>
              <a:gd name="connsiteY10" fmla="*/ 997918 h 1131268"/>
              <a:gd name="connsiteX11" fmla="*/ 1114425 w 1933575"/>
              <a:gd name="connsiteY11" fmla="*/ 988393 h 1131268"/>
              <a:gd name="connsiteX12" fmla="*/ 1057275 w 1933575"/>
              <a:gd name="connsiteY12" fmla="*/ 969343 h 1131268"/>
              <a:gd name="connsiteX13" fmla="*/ 1038225 w 1933575"/>
              <a:gd name="connsiteY13" fmla="*/ 940768 h 1131268"/>
              <a:gd name="connsiteX14" fmla="*/ 990600 w 1933575"/>
              <a:gd name="connsiteY14" fmla="*/ 893143 h 1131268"/>
              <a:gd name="connsiteX15" fmla="*/ 981075 w 1933575"/>
              <a:gd name="connsiteY15" fmla="*/ 864568 h 1131268"/>
              <a:gd name="connsiteX16" fmla="*/ 914400 w 1933575"/>
              <a:gd name="connsiteY16" fmla="*/ 778843 h 1131268"/>
              <a:gd name="connsiteX17" fmla="*/ 838200 w 1933575"/>
              <a:gd name="connsiteY17" fmla="*/ 712168 h 1131268"/>
              <a:gd name="connsiteX18" fmla="*/ 762000 w 1933575"/>
              <a:gd name="connsiteY18" fmla="*/ 693118 h 1131268"/>
              <a:gd name="connsiteX19" fmla="*/ 685800 w 1933575"/>
              <a:gd name="connsiteY19" fmla="*/ 664543 h 1131268"/>
              <a:gd name="connsiteX20" fmla="*/ 657225 w 1933575"/>
              <a:gd name="connsiteY20" fmla="*/ 635968 h 1131268"/>
              <a:gd name="connsiteX21" fmla="*/ 581025 w 1933575"/>
              <a:gd name="connsiteY21" fmla="*/ 597868 h 1131268"/>
              <a:gd name="connsiteX22" fmla="*/ 514350 w 1933575"/>
              <a:gd name="connsiteY22" fmla="*/ 559768 h 1131268"/>
              <a:gd name="connsiteX23" fmla="*/ 485775 w 1933575"/>
              <a:gd name="connsiteY23" fmla="*/ 531193 h 1131268"/>
              <a:gd name="connsiteX24" fmla="*/ 428625 w 1933575"/>
              <a:gd name="connsiteY24" fmla="*/ 493093 h 1131268"/>
              <a:gd name="connsiteX25" fmla="*/ 419100 w 1933575"/>
              <a:gd name="connsiteY25" fmla="*/ 464518 h 1131268"/>
              <a:gd name="connsiteX26" fmla="*/ 390525 w 1933575"/>
              <a:gd name="connsiteY26" fmla="*/ 407368 h 1131268"/>
              <a:gd name="connsiteX27" fmla="*/ 371475 w 1933575"/>
              <a:gd name="connsiteY27" fmla="*/ 293068 h 1131268"/>
              <a:gd name="connsiteX28" fmla="*/ 352425 w 1933575"/>
              <a:gd name="connsiteY28" fmla="*/ 264493 h 1131268"/>
              <a:gd name="connsiteX29" fmla="*/ 323850 w 1933575"/>
              <a:gd name="connsiteY29" fmla="*/ 235918 h 1131268"/>
              <a:gd name="connsiteX30" fmla="*/ 285750 w 1933575"/>
              <a:gd name="connsiteY30" fmla="*/ 178768 h 1131268"/>
              <a:gd name="connsiteX31" fmla="*/ 266700 w 1933575"/>
              <a:gd name="connsiteY31" fmla="*/ 150193 h 1131268"/>
              <a:gd name="connsiteX32" fmla="*/ 238125 w 1933575"/>
              <a:gd name="connsiteY32" fmla="*/ 131143 h 1131268"/>
              <a:gd name="connsiteX33" fmla="*/ 190500 w 1933575"/>
              <a:gd name="connsiteY33" fmla="*/ 73993 h 1131268"/>
              <a:gd name="connsiteX34" fmla="*/ 133350 w 1933575"/>
              <a:gd name="connsiteY34" fmla="*/ 35893 h 1131268"/>
              <a:gd name="connsiteX35" fmla="*/ 104775 w 1933575"/>
              <a:gd name="connsiteY35" fmla="*/ 7318 h 1131268"/>
              <a:gd name="connsiteX36" fmla="*/ 0 w 1933575"/>
              <a:gd name="connsiteY36" fmla="*/ 7318 h 113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3575" h="1131268">
                <a:moveTo>
                  <a:pt x="1933575" y="1016968"/>
                </a:moveTo>
                <a:cubicBezTo>
                  <a:pt x="1924050" y="1026493"/>
                  <a:pt x="1912472" y="1034335"/>
                  <a:pt x="1905000" y="1045543"/>
                </a:cubicBezTo>
                <a:cubicBezTo>
                  <a:pt x="1890913" y="1066673"/>
                  <a:pt x="1902118" y="1086635"/>
                  <a:pt x="1876425" y="1102693"/>
                </a:cubicBezTo>
                <a:cubicBezTo>
                  <a:pt x="1860965" y="1112355"/>
                  <a:pt x="1803481" y="1125692"/>
                  <a:pt x="1781175" y="1131268"/>
                </a:cubicBezTo>
                <a:cubicBezTo>
                  <a:pt x="1701800" y="1128093"/>
                  <a:pt x="1622287" y="1127403"/>
                  <a:pt x="1543050" y="1121743"/>
                </a:cubicBezTo>
                <a:cubicBezTo>
                  <a:pt x="1533035" y="1121028"/>
                  <a:pt x="1523455" y="1116708"/>
                  <a:pt x="1514475" y="1112218"/>
                </a:cubicBezTo>
                <a:cubicBezTo>
                  <a:pt x="1504236" y="1107098"/>
                  <a:pt x="1495425" y="1099518"/>
                  <a:pt x="1485900" y="1093168"/>
                </a:cubicBezTo>
                <a:cubicBezTo>
                  <a:pt x="1443295" y="1029261"/>
                  <a:pt x="1493484" y="1091874"/>
                  <a:pt x="1438275" y="1055068"/>
                </a:cubicBezTo>
                <a:cubicBezTo>
                  <a:pt x="1427067" y="1047596"/>
                  <a:pt x="1420908" y="1033965"/>
                  <a:pt x="1409700" y="1026493"/>
                </a:cubicBezTo>
                <a:cubicBezTo>
                  <a:pt x="1401346" y="1020924"/>
                  <a:pt x="1391029" y="1018619"/>
                  <a:pt x="1381125" y="1016968"/>
                </a:cubicBezTo>
                <a:cubicBezTo>
                  <a:pt x="1321941" y="1007104"/>
                  <a:pt x="1201269" y="1001168"/>
                  <a:pt x="1152525" y="997918"/>
                </a:cubicBezTo>
                <a:cubicBezTo>
                  <a:pt x="1139825" y="994743"/>
                  <a:pt x="1126964" y="992155"/>
                  <a:pt x="1114425" y="988393"/>
                </a:cubicBezTo>
                <a:cubicBezTo>
                  <a:pt x="1095191" y="982623"/>
                  <a:pt x="1057275" y="969343"/>
                  <a:pt x="1057275" y="969343"/>
                </a:cubicBezTo>
                <a:cubicBezTo>
                  <a:pt x="1050925" y="959818"/>
                  <a:pt x="1046320" y="948863"/>
                  <a:pt x="1038225" y="940768"/>
                </a:cubicBezTo>
                <a:cubicBezTo>
                  <a:pt x="1000125" y="902668"/>
                  <a:pt x="1016000" y="943943"/>
                  <a:pt x="990600" y="893143"/>
                </a:cubicBezTo>
                <a:cubicBezTo>
                  <a:pt x="986110" y="884163"/>
                  <a:pt x="985951" y="873345"/>
                  <a:pt x="981075" y="864568"/>
                </a:cubicBezTo>
                <a:cubicBezTo>
                  <a:pt x="932927" y="777902"/>
                  <a:pt x="960680" y="834379"/>
                  <a:pt x="914400" y="778843"/>
                </a:cubicBezTo>
                <a:cubicBezTo>
                  <a:pt x="887245" y="746257"/>
                  <a:pt x="895684" y="726539"/>
                  <a:pt x="838200" y="712168"/>
                </a:cubicBezTo>
                <a:cubicBezTo>
                  <a:pt x="812800" y="705818"/>
                  <a:pt x="786838" y="701397"/>
                  <a:pt x="762000" y="693118"/>
                </a:cubicBezTo>
                <a:cubicBezTo>
                  <a:pt x="717205" y="678186"/>
                  <a:pt x="742747" y="687322"/>
                  <a:pt x="685800" y="664543"/>
                </a:cubicBezTo>
                <a:cubicBezTo>
                  <a:pt x="676275" y="655018"/>
                  <a:pt x="668589" y="643200"/>
                  <a:pt x="657225" y="635968"/>
                </a:cubicBezTo>
                <a:cubicBezTo>
                  <a:pt x="633267" y="620722"/>
                  <a:pt x="606425" y="610568"/>
                  <a:pt x="581025" y="597868"/>
                </a:cubicBezTo>
                <a:cubicBezTo>
                  <a:pt x="557734" y="586223"/>
                  <a:pt x="534545" y="576597"/>
                  <a:pt x="514350" y="559768"/>
                </a:cubicBezTo>
                <a:cubicBezTo>
                  <a:pt x="504002" y="551144"/>
                  <a:pt x="496408" y="539463"/>
                  <a:pt x="485775" y="531193"/>
                </a:cubicBezTo>
                <a:cubicBezTo>
                  <a:pt x="467703" y="517137"/>
                  <a:pt x="428625" y="493093"/>
                  <a:pt x="428625" y="493093"/>
                </a:cubicBezTo>
                <a:cubicBezTo>
                  <a:pt x="425450" y="483568"/>
                  <a:pt x="423590" y="473498"/>
                  <a:pt x="419100" y="464518"/>
                </a:cubicBezTo>
                <a:cubicBezTo>
                  <a:pt x="382171" y="390660"/>
                  <a:pt x="414466" y="479192"/>
                  <a:pt x="390525" y="407368"/>
                </a:cubicBezTo>
                <a:cubicBezTo>
                  <a:pt x="387507" y="380206"/>
                  <a:pt x="387432" y="324983"/>
                  <a:pt x="371475" y="293068"/>
                </a:cubicBezTo>
                <a:cubicBezTo>
                  <a:pt x="366355" y="282829"/>
                  <a:pt x="359754" y="273287"/>
                  <a:pt x="352425" y="264493"/>
                </a:cubicBezTo>
                <a:cubicBezTo>
                  <a:pt x="343801" y="254145"/>
                  <a:pt x="332120" y="246551"/>
                  <a:pt x="323850" y="235918"/>
                </a:cubicBezTo>
                <a:cubicBezTo>
                  <a:pt x="309794" y="217846"/>
                  <a:pt x="298450" y="197818"/>
                  <a:pt x="285750" y="178768"/>
                </a:cubicBezTo>
                <a:cubicBezTo>
                  <a:pt x="279400" y="169243"/>
                  <a:pt x="276225" y="156543"/>
                  <a:pt x="266700" y="150193"/>
                </a:cubicBezTo>
                <a:lnTo>
                  <a:pt x="238125" y="131143"/>
                </a:lnTo>
                <a:cubicBezTo>
                  <a:pt x="221192" y="105743"/>
                  <a:pt x="215887" y="93738"/>
                  <a:pt x="190500" y="73993"/>
                </a:cubicBezTo>
                <a:cubicBezTo>
                  <a:pt x="172428" y="59937"/>
                  <a:pt x="149539" y="52082"/>
                  <a:pt x="133350" y="35893"/>
                </a:cubicBezTo>
                <a:cubicBezTo>
                  <a:pt x="123825" y="26368"/>
                  <a:pt x="117946" y="10140"/>
                  <a:pt x="104775" y="7318"/>
                </a:cubicBezTo>
                <a:cubicBezTo>
                  <a:pt x="70625" y="0"/>
                  <a:pt x="34925" y="7318"/>
                  <a:pt x="0" y="7318"/>
                </a:cubicBez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23" name="TextBox 22"/>
          <p:cNvSpPr txBox="1"/>
          <p:nvPr/>
        </p:nvSpPr>
        <p:spPr>
          <a:xfrm>
            <a:off x="3200400" y="4572000"/>
            <a:ext cx="2209800" cy="1200150"/>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Little Colorado River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gceroded"/>
          <p:cNvPicPr>
            <a:picLocks noChangeAspect="1" noChangeArrowheads="1" noCrop="1"/>
          </p:cNvPicPr>
          <p:nvPr/>
        </p:nvPicPr>
        <p:blipFill>
          <a:blip r:embed="rId3"/>
          <a:srcRect/>
          <a:stretch>
            <a:fillRect/>
          </a:stretch>
        </p:blipFill>
        <p:spPr bwMode="auto">
          <a:xfrm>
            <a:off x="2667000" y="1600200"/>
            <a:ext cx="4356100" cy="3657600"/>
          </a:xfrm>
          <a:prstGeom prst="rect">
            <a:avLst/>
          </a:prstGeom>
          <a:noFill/>
          <a:ln w="9525">
            <a:noFill/>
            <a:miter lim="800000"/>
            <a:headEnd/>
            <a:tailEnd/>
          </a:ln>
        </p:spPr>
      </p:pic>
      <p:sp>
        <p:nvSpPr>
          <p:cNvPr id="10243" name="Rectangle 4"/>
          <p:cNvSpPr>
            <a:spLocks noChangeArrowheads="1"/>
          </p:cNvSpPr>
          <p:nvPr/>
        </p:nvSpPr>
        <p:spPr bwMode="auto">
          <a:xfrm>
            <a:off x="6400800" y="1447800"/>
            <a:ext cx="609600" cy="3886200"/>
          </a:xfrm>
          <a:prstGeom prst="rect">
            <a:avLst/>
          </a:prstGeom>
          <a:solidFill>
            <a:schemeClr val="tx1"/>
          </a:solidFill>
          <a:ln w="38100" algn="ctr">
            <a:solidFill>
              <a:schemeClr val="tx1"/>
            </a:solidFill>
            <a:round/>
            <a:headEnd/>
            <a:tailEnd type="triangle" w="med" len="med"/>
          </a:ln>
        </p:spPr>
        <p:txBody>
          <a:bodyPr/>
          <a:lstStyle/>
          <a:p>
            <a:endParaRPr lang="en-US"/>
          </a:p>
        </p:txBody>
      </p:sp>
      <p:sp>
        <p:nvSpPr>
          <p:cNvPr id="6" name="TextBox 5"/>
          <p:cNvSpPr txBox="1"/>
          <p:nvPr/>
        </p:nvSpPr>
        <p:spPr>
          <a:xfrm>
            <a:off x="3352800" y="533400"/>
            <a:ext cx="2438400" cy="523875"/>
          </a:xfrm>
          <a:prstGeom prst="rect">
            <a:avLst/>
          </a:prstGeom>
          <a:noFill/>
        </p:spPr>
        <p:txBody>
          <a:bodyPr>
            <a:spAutoFit/>
          </a:bodyPr>
          <a:lstStyle/>
          <a:p>
            <a:pPr>
              <a:defRPr/>
            </a:pPr>
            <a:r>
              <a:rPr lang="en-US" sz="2800" dirty="0">
                <a:effectLst>
                  <a:outerShdw blurRad="38100" dist="38100" dir="2700000" algn="tl">
                    <a:srgbClr val="000000">
                      <a:alpha val="43137"/>
                    </a:srgbClr>
                  </a:outerShdw>
                </a:effectLst>
              </a:rPr>
              <a:t>No erosion</a:t>
            </a:r>
          </a:p>
        </p:txBody>
      </p:sp>
      <p:sp>
        <p:nvSpPr>
          <p:cNvPr id="7" name="TextBox 6"/>
          <p:cNvSpPr txBox="1"/>
          <p:nvPr/>
        </p:nvSpPr>
        <p:spPr>
          <a:xfrm>
            <a:off x="3352800" y="5715000"/>
            <a:ext cx="2438400" cy="523875"/>
          </a:xfrm>
          <a:prstGeom prst="rect">
            <a:avLst/>
          </a:prstGeom>
          <a:noFill/>
        </p:spPr>
        <p:txBody>
          <a:bodyPr>
            <a:spAutoFit/>
          </a:bodyPr>
          <a:lstStyle/>
          <a:p>
            <a:pPr>
              <a:defRPr/>
            </a:pPr>
            <a:r>
              <a:rPr lang="en-US" sz="2800" dirty="0">
                <a:effectLst>
                  <a:outerShdw blurRad="38100" dist="38100" dir="2700000" algn="tl">
                    <a:srgbClr val="000000">
                      <a:alpha val="43137"/>
                    </a:srgbClr>
                  </a:outerShdw>
                </a:effectLst>
              </a:rPr>
              <a:t>All erosion</a:t>
            </a:r>
          </a:p>
        </p:txBody>
      </p:sp>
      <p:cxnSp>
        <p:nvCxnSpPr>
          <p:cNvPr id="9" name="Straight Arrow Connector 8"/>
          <p:cNvCxnSpPr/>
          <p:nvPr/>
        </p:nvCxnSpPr>
        <p:spPr bwMode="auto">
          <a:xfrm rot="10800000" flipV="1">
            <a:off x="2895600" y="1066800"/>
            <a:ext cx="1371600" cy="9906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10" name="Straight Arrow Connector 9"/>
          <p:cNvCxnSpPr/>
          <p:nvPr/>
        </p:nvCxnSpPr>
        <p:spPr bwMode="auto">
          <a:xfrm>
            <a:off x="4724400" y="1066800"/>
            <a:ext cx="1219200" cy="10668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10800000" algn="r" rotWithShape="0">
              <a:prstClr val="black">
                <a:alpha val="40000"/>
              </a:prstClr>
            </a:outerShdw>
          </a:effectLst>
        </p:spPr>
      </p:cxnSp>
      <p:cxnSp>
        <p:nvCxnSpPr>
          <p:cNvPr id="15" name="Straight Arrow Connector 14"/>
          <p:cNvCxnSpPr>
            <a:stCxn id="7" idx="0"/>
          </p:cNvCxnSpPr>
          <p:nvPr/>
        </p:nvCxnSpPr>
        <p:spPr bwMode="auto">
          <a:xfrm rot="16200000" flipV="1">
            <a:off x="3848100" y="4991100"/>
            <a:ext cx="1066800" cy="3810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dirty="0" smtClean="0">
            <a:effectLst>
              <a:outerShdw blurRad="38100" dist="38100" dir="2700000" algn="tl">
                <a:srgbClr val="000000">
                  <a:alpha val="43137"/>
                </a:srgbClr>
              </a:outerShdw>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10378</TotalTime>
  <Words>1699</Words>
  <Application>Microsoft Office PowerPoint</Application>
  <PresentationFormat>On-screen Show (4:3)</PresentationFormat>
  <Paragraphs>138</Paragraphs>
  <Slides>40</Slides>
  <Notes>40</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117</cp:revision>
  <dcterms:created xsi:type="dcterms:W3CDTF">2005-02-28T05:50:15Z</dcterms:created>
  <dcterms:modified xsi:type="dcterms:W3CDTF">2008-09-06T18:35:33Z</dcterms:modified>
</cp:coreProperties>
</file>